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sldIdLst>
    <p:sldId id="256" r:id="rId3"/>
    <p:sldId id="257" r:id="rId4"/>
    <p:sldId id="258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2626"/>
    <a:srgbClr val="0D0D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168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224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1" d="100"/>
          <a:sy n="91" d="100"/>
        </p:scale>
        <p:origin x="4096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53EF60-5CAC-4663-9CA4-C31D9091FFAB}" type="datetimeFigureOut">
              <a:rPr lang="ru-RU" smtClean="0"/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53BD08-FE61-4529-B3BD-5331C97AD8BC}" type="slidenum">
              <a:rPr lang="ru-RU" smtClean="0"/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 userDrawn="1"/>
        </p:nvSpPr>
        <p:spPr>
          <a:xfrm>
            <a:off x="435202" y="377371"/>
            <a:ext cx="11321596" cy="5993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BACKGROUND_IMAGE"/>
          <p:cNvSpPr>
            <a:spLocks noGrp="1"/>
          </p:cNvSpPr>
          <p:nvPr>
            <p:ph type="pic" sz="quarter" idx="10"/>
          </p:nvPr>
        </p:nvSpPr>
        <p:spPr>
          <a:xfrm>
            <a:off x="6908573" y="377371"/>
            <a:ext cx="4848225" cy="5980113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21" name="AVATAR_IMAGE"/>
          <p:cNvSpPr>
            <a:spLocks noGrp="1"/>
          </p:cNvSpPr>
          <p:nvPr>
            <p:ph type="pic" sz="quarter" idx="11" hasCustomPrompt="1"/>
          </p:nvPr>
        </p:nvSpPr>
        <p:spPr>
          <a:xfrm>
            <a:off x="838200" y="5365257"/>
            <a:ext cx="349805" cy="355005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800"/>
            </a:lvl1pPr>
          </a:lstStyle>
          <a:p>
            <a:endParaRPr lang="ru-RU" dirty="0"/>
          </a:p>
          <a:p>
            <a:endParaRPr lang="ru-RU" dirty="0"/>
          </a:p>
        </p:txBody>
      </p:sp>
      <p:sp>
        <p:nvSpPr>
          <p:cNvPr id="30" name="HEADER"/>
          <p:cNvSpPr>
            <a:spLocks noGrp="1"/>
          </p:cNvSpPr>
          <p:nvPr>
            <p:ph type="title" hasCustomPrompt="1"/>
          </p:nvPr>
        </p:nvSpPr>
        <p:spPr>
          <a:xfrm>
            <a:off x="838200" y="933826"/>
            <a:ext cx="5105400" cy="1480458"/>
          </a:xfrm>
          <a:prstGeom prst="rect">
            <a:avLst/>
          </a:prstGeom>
        </p:spPr>
        <p:txBody>
          <a:bodyPr/>
          <a:lstStyle>
            <a:lvl1pPr>
              <a:defRPr sz="3600" b="1"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</a:lstStyle>
          <a:p>
            <a:r>
              <a:rPr lang="en-US" dirty="0"/>
              <a:t>{{T_HEADER}}</a:t>
            </a:r>
            <a:br>
              <a:rPr lang="en-US" dirty="0"/>
            </a:br>
            <a:br>
              <a:rPr lang="en-US" dirty="0"/>
            </a:br>
            <a:endParaRPr lang="ru-RU" dirty="0"/>
          </a:p>
        </p:txBody>
      </p:sp>
      <p:sp>
        <p:nvSpPr>
          <p:cNvPr id="7" name="TEXT_1"/>
          <p:cNvSpPr>
            <a:spLocks noGrp="1"/>
          </p:cNvSpPr>
          <p:nvPr>
            <p:ph type="body" sz="quarter" idx="14" hasCustomPrompt="1"/>
          </p:nvPr>
        </p:nvSpPr>
        <p:spPr>
          <a:xfrm>
            <a:off x="823493" y="2874100"/>
            <a:ext cx="5551905" cy="15875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bg1">
                    <a:lumMod val="85000"/>
                  </a:schemeClr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5pPr>
          </a:lstStyle>
          <a:p>
            <a:pPr lvl="0"/>
            <a:r>
              <a:rPr lang="en-US" dirty="0"/>
              <a:t>{{T_TEXT}}</a:t>
            </a:r>
            <a:endParaRPr lang="en-US" dirty="0"/>
          </a:p>
          <a:p>
            <a:pPr lvl="0"/>
            <a:endParaRPr lang="ru-RU" dirty="0"/>
          </a:p>
        </p:txBody>
      </p:sp>
      <p:sp>
        <p:nvSpPr>
          <p:cNvPr id="8" name="AUTHOR_NAME"/>
          <p:cNvSpPr>
            <a:spLocks noGrp="1"/>
          </p:cNvSpPr>
          <p:nvPr>
            <p:ph type="body" sz="quarter" idx="15" hasCustomPrompt="1"/>
          </p:nvPr>
        </p:nvSpPr>
        <p:spPr>
          <a:xfrm>
            <a:off x="1341490" y="5402101"/>
            <a:ext cx="5033907" cy="297905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bg1">
                    <a:lumMod val="85000"/>
                  </a:schemeClr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5pPr>
          </a:lstStyle>
          <a:p>
            <a:pPr lvl="0"/>
            <a:r>
              <a:rPr lang="en-US" dirty="0"/>
              <a:t>{{I_TEXT_1}}</a:t>
            </a:r>
            <a:endParaRPr lang="en-US" dirty="0"/>
          </a:p>
          <a:p>
            <a:pPr lvl="0"/>
            <a:endParaRPr lang="ru-RU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ACKGROUND_IMAGE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2168222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15" name="HEADER"/>
          <p:cNvSpPr>
            <a:spLocks noGrp="1"/>
          </p:cNvSpPr>
          <p:nvPr>
            <p:ph type="title" hasCustomPrompt="1"/>
          </p:nvPr>
        </p:nvSpPr>
        <p:spPr>
          <a:xfrm>
            <a:off x="613666" y="2820943"/>
            <a:ext cx="5554378" cy="444531"/>
          </a:xfrm>
          <a:prstGeom prst="rect">
            <a:avLst/>
          </a:prstGeom>
        </p:spPr>
        <p:txBody>
          <a:bodyPr/>
          <a:lstStyle>
            <a:lvl1pPr>
              <a:defRPr sz="2400" b="1"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</a:lstStyle>
          <a:p>
            <a:r>
              <a:rPr lang="en-US" dirty="0"/>
              <a:t>{{S2_HEADER}}</a:t>
            </a:r>
            <a:br>
              <a:rPr lang="en-US" dirty="0"/>
            </a:br>
            <a:endParaRPr lang="ru-RU" dirty="0"/>
          </a:p>
        </p:txBody>
      </p:sp>
      <p:sp>
        <p:nvSpPr>
          <p:cNvPr id="16" name="Прямоугольник 15"/>
          <p:cNvSpPr/>
          <p:nvPr userDrawn="1"/>
        </p:nvSpPr>
        <p:spPr>
          <a:xfrm>
            <a:off x="613666" y="3806190"/>
            <a:ext cx="3218501" cy="2411730"/>
          </a:xfrm>
          <a:prstGeom prst="rect">
            <a:avLst/>
          </a:prstGeom>
          <a:solidFill>
            <a:schemeClr val="tx1"/>
          </a:solidFill>
          <a:ln>
            <a:solidFill>
              <a:srgbClr val="2626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ru-RU"/>
          </a:p>
        </p:txBody>
      </p:sp>
      <p:sp>
        <p:nvSpPr>
          <p:cNvPr id="17" name="TITLE_1"/>
          <p:cNvSpPr>
            <a:spLocks noGrp="1"/>
          </p:cNvSpPr>
          <p:nvPr>
            <p:ph type="body" sz="quarter" idx="11" hasCustomPrompt="1"/>
          </p:nvPr>
        </p:nvSpPr>
        <p:spPr>
          <a:xfrm>
            <a:off x="847575" y="4147788"/>
            <a:ext cx="2740306" cy="3048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b="1"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5pPr>
          </a:lstStyle>
          <a:p>
            <a:pPr lvl="0"/>
            <a:r>
              <a:rPr lang="en-US" dirty="0"/>
              <a:t>{{S2_TITLE_1}}</a:t>
            </a:r>
            <a:endParaRPr lang="en-US" dirty="0"/>
          </a:p>
          <a:p>
            <a:pPr lvl="0"/>
            <a:endParaRPr lang="ru-RU" dirty="0"/>
          </a:p>
        </p:txBody>
      </p:sp>
      <p:sp>
        <p:nvSpPr>
          <p:cNvPr id="18" name="TEXT_1"/>
          <p:cNvSpPr>
            <a:spLocks noGrp="1"/>
          </p:cNvSpPr>
          <p:nvPr>
            <p:ph type="body" sz="quarter" idx="12" hasCustomPrompt="1"/>
          </p:nvPr>
        </p:nvSpPr>
        <p:spPr>
          <a:xfrm>
            <a:off x="847575" y="4554188"/>
            <a:ext cx="2740306" cy="128273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bg1">
                    <a:lumMod val="85000"/>
                  </a:schemeClr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5pPr>
          </a:lstStyle>
          <a:p>
            <a:pPr lvl="0"/>
            <a:r>
              <a:rPr lang="en-US" dirty="0"/>
              <a:t>{{S2_TEXT_1}}</a:t>
            </a:r>
            <a:endParaRPr lang="en-US" dirty="0"/>
          </a:p>
          <a:p>
            <a:pPr lvl="0"/>
            <a:endParaRPr lang="ru-RU" dirty="0"/>
          </a:p>
        </p:txBody>
      </p:sp>
      <p:sp>
        <p:nvSpPr>
          <p:cNvPr id="22" name="Прямоугольник 21"/>
          <p:cNvSpPr/>
          <p:nvPr userDrawn="1"/>
        </p:nvSpPr>
        <p:spPr>
          <a:xfrm>
            <a:off x="8338961" y="3806190"/>
            <a:ext cx="3218501" cy="2411730"/>
          </a:xfrm>
          <a:prstGeom prst="rect">
            <a:avLst/>
          </a:prstGeom>
          <a:solidFill>
            <a:schemeClr val="tx1"/>
          </a:solidFill>
          <a:ln>
            <a:solidFill>
              <a:srgbClr val="2626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ru-RU"/>
          </a:p>
        </p:txBody>
      </p:sp>
      <p:sp>
        <p:nvSpPr>
          <p:cNvPr id="23" name="TITLE_3"/>
          <p:cNvSpPr>
            <a:spLocks noGrp="1"/>
          </p:cNvSpPr>
          <p:nvPr>
            <p:ph type="body" sz="quarter" idx="13" hasCustomPrompt="1"/>
          </p:nvPr>
        </p:nvSpPr>
        <p:spPr>
          <a:xfrm>
            <a:off x="8572870" y="4147788"/>
            <a:ext cx="2740306" cy="3048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b="1"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5pPr>
          </a:lstStyle>
          <a:p>
            <a:pPr lvl="0"/>
            <a:r>
              <a:rPr lang="en-US" dirty="0"/>
              <a:t>{{S2_TITLE_3}}</a:t>
            </a:r>
            <a:endParaRPr lang="en-US" dirty="0"/>
          </a:p>
          <a:p>
            <a:pPr lvl="0"/>
            <a:endParaRPr lang="ru-RU" dirty="0"/>
          </a:p>
        </p:txBody>
      </p:sp>
      <p:sp>
        <p:nvSpPr>
          <p:cNvPr id="24" name="TEXT_3"/>
          <p:cNvSpPr>
            <a:spLocks noGrp="1"/>
          </p:cNvSpPr>
          <p:nvPr>
            <p:ph type="body" sz="quarter" idx="14" hasCustomPrompt="1"/>
          </p:nvPr>
        </p:nvSpPr>
        <p:spPr>
          <a:xfrm>
            <a:off x="8572870" y="4554188"/>
            <a:ext cx="2740306" cy="128273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bg1">
                    <a:lumMod val="85000"/>
                  </a:schemeClr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5pPr>
          </a:lstStyle>
          <a:p>
            <a:pPr lvl="0"/>
            <a:r>
              <a:rPr lang="en-US" dirty="0"/>
              <a:t>{{S2_TEXT_3}}</a:t>
            </a:r>
            <a:endParaRPr lang="en-US" dirty="0"/>
          </a:p>
          <a:p>
            <a:pPr lvl="0"/>
            <a:endParaRPr lang="ru-RU" dirty="0"/>
          </a:p>
        </p:txBody>
      </p:sp>
      <p:sp>
        <p:nvSpPr>
          <p:cNvPr id="25" name="Прямоугольник 24"/>
          <p:cNvSpPr/>
          <p:nvPr userDrawn="1"/>
        </p:nvSpPr>
        <p:spPr>
          <a:xfrm>
            <a:off x="4476313" y="3806190"/>
            <a:ext cx="3218501" cy="2411730"/>
          </a:xfrm>
          <a:prstGeom prst="rect">
            <a:avLst/>
          </a:prstGeom>
          <a:solidFill>
            <a:schemeClr val="tx1"/>
          </a:solidFill>
          <a:ln>
            <a:solidFill>
              <a:srgbClr val="2626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ru-RU"/>
          </a:p>
        </p:txBody>
      </p:sp>
      <p:sp>
        <p:nvSpPr>
          <p:cNvPr id="26" name="TITLE_2"/>
          <p:cNvSpPr>
            <a:spLocks noGrp="1"/>
          </p:cNvSpPr>
          <p:nvPr>
            <p:ph type="body" sz="quarter" idx="15" hasCustomPrompt="1"/>
          </p:nvPr>
        </p:nvSpPr>
        <p:spPr>
          <a:xfrm>
            <a:off x="4710222" y="4147788"/>
            <a:ext cx="2740306" cy="3048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b="1"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5pPr>
          </a:lstStyle>
          <a:p>
            <a:pPr lvl="0"/>
            <a:r>
              <a:rPr lang="en-US" dirty="0"/>
              <a:t>{{S2_TITLE_2}}</a:t>
            </a:r>
            <a:endParaRPr lang="en-US" dirty="0"/>
          </a:p>
          <a:p>
            <a:pPr lvl="0"/>
            <a:endParaRPr lang="ru-RU" dirty="0"/>
          </a:p>
        </p:txBody>
      </p:sp>
      <p:sp>
        <p:nvSpPr>
          <p:cNvPr id="27" name="TEXT_2"/>
          <p:cNvSpPr>
            <a:spLocks noGrp="1"/>
          </p:cNvSpPr>
          <p:nvPr>
            <p:ph type="body" sz="quarter" idx="16" hasCustomPrompt="1"/>
          </p:nvPr>
        </p:nvSpPr>
        <p:spPr>
          <a:xfrm>
            <a:off x="4710222" y="4554188"/>
            <a:ext cx="2740306" cy="128273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bg1">
                    <a:lumMod val="85000"/>
                  </a:schemeClr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5pPr>
          </a:lstStyle>
          <a:p>
            <a:pPr lvl="0"/>
            <a:r>
              <a:rPr lang="en-US" dirty="0"/>
              <a:t>{{S2_TEXT_2}}</a:t>
            </a:r>
            <a:endParaRPr lang="en-US" dirty="0"/>
          </a:p>
          <a:p>
            <a:pPr lvl="0"/>
            <a:endParaRPr lang="ru-RU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ACKGROUND_IMAGE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1547228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15" name="HEADER"/>
          <p:cNvSpPr>
            <a:spLocks noGrp="1"/>
          </p:cNvSpPr>
          <p:nvPr>
            <p:ph type="title" hasCustomPrompt="1"/>
          </p:nvPr>
        </p:nvSpPr>
        <p:spPr>
          <a:xfrm>
            <a:off x="613666" y="2168222"/>
            <a:ext cx="5554378" cy="444531"/>
          </a:xfrm>
          <a:prstGeom prst="rect">
            <a:avLst/>
          </a:prstGeom>
        </p:spPr>
        <p:txBody>
          <a:bodyPr/>
          <a:lstStyle>
            <a:lvl1pPr>
              <a:defRPr sz="2400" b="1"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</a:lstStyle>
          <a:p>
            <a:r>
              <a:rPr lang="en-US" dirty="0"/>
              <a:t>{{C_HEADER}}</a:t>
            </a:r>
            <a:br>
              <a:rPr lang="en-US" dirty="0"/>
            </a:br>
            <a:endParaRPr lang="ru-RU" dirty="0"/>
          </a:p>
        </p:txBody>
      </p:sp>
      <p:grpSp>
        <p:nvGrpSpPr>
          <p:cNvPr id="2" name="Группа 1"/>
          <p:cNvGrpSpPr/>
          <p:nvPr userDrawn="1"/>
        </p:nvGrpSpPr>
        <p:grpSpPr>
          <a:xfrm>
            <a:off x="5333702" y="3182552"/>
            <a:ext cx="1524596" cy="3330773"/>
            <a:chOff x="6552902" y="4442103"/>
            <a:chExt cx="1524596" cy="3330773"/>
          </a:xfrm>
          <a:solidFill>
            <a:srgbClr val="262626"/>
          </a:solidFill>
        </p:grpSpPr>
        <p:sp>
          <p:nvSpPr>
            <p:cNvPr id="34" name="Shape 1"/>
            <p:cNvSpPr/>
            <p:nvPr userDrawn="1"/>
          </p:nvSpPr>
          <p:spPr>
            <a:xfrm>
              <a:off x="7303770" y="4442103"/>
              <a:ext cx="22860" cy="3330773"/>
            </a:xfrm>
            <a:prstGeom prst="roundRect">
              <a:avLst>
                <a:gd name="adj" fmla="val 124898"/>
              </a:avLst>
            </a:prstGeom>
            <a:grpFill/>
          </p:spPr>
        </p:sp>
        <p:sp>
          <p:nvSpPr>
            <p:cNvPr id="35" name="Shape 2"/>
            <p:cNvSpPr/>
            <p:nvPr userDrawn="1"/>
          </p:nvSpPr>
          <p:spPr>
            <a:xfrm>
              <a:off x="6552902" y="4794528"/>
              <a:ext cx="571024" cy="22860"/>
            </a:xfrm>
            <a:prstGeom prst="roundRect">
              <a:avLst>
                <a:gd name="adj" fmla="val 124898"/>
              </a:avLst>
            </a:prstGeom>
            <a:grpFill/>
          </p:spPr>
        </p:sp>
        <p:sp>
          <p:nvSpPr>
            <p:cNvPr id="36" name="Shape 3"/>
            <p:cNvSpPr/>
            <p:nvPr userDrawn="1"/>
          </p:nvSpPr>
          <p:spPr>
            <a:xfrm>
              <a:off x="7101066" y="4591883"/>
              <a:ext cx="428268" cy="428268"/>
            </a:xfrm>
            <a:prstGeom prst="roundRect">
              <a:avLst>
                <a:gd name="adj" fmla="val 6667"/>
              </a:avLst>
            </a:prstGeom>
            <a:solidFill>
              <a:srgbClr val="0D0D0D"/>
            </a:solidFill>
            <a:ln w="12700">
              <a:solidFill>
                <a:srgbClr val="262626"/>
              </a:solidFill>
            </a:ln>
          </p:spPr>
        </p:sp>
        <p:sp>
          <p:nvSpPr>
            <p:cNvPr id="37" name="Shape 7"/>
            <p:cNvSpPr/>
            <p:nvPr userDrawn="1"/>
          </p:nvSpPr>
          <p:spPr>
            <a:xfrm>
              <a:off x="7506474" y="5746075"/>
              <a:ext cx="571024" cy="22860"/>
            </a:xfrm>
            <a:prstGeom prst="roundRect">
              <a:avLst>
                <a:gd name="adj" fmla="val 124898"/>
              </a:avLst>
            </a:prstGeom>
            <a:grpFill/>
          </p:spPr>
        </p:sp>
        <p:sp>
          <p:nvSpPr>
            <p:cNvPr id="38" name="Shape 8"/>
            <p:cNvSpPr/>
            <p:nvPr userDrawn="1"/>
          </p:nvSpPr>
          <p:spPr>
            <a:xfrm>
              <a:off x="7101066" y="5543431"/>
              <a:ext cx="428268" cy="428268"/>
            </a:xfrm>
            <a:prstGeom prst="roundRect">
              <a:avLst>
                <a:gd name="adj" fmla="val 6667"/>
              </a:avLst>
            </a:prstGeom>
            <a:solidFill>
              <a:srgbClr val="0D0D0D"/>
            </a:solidFill>
            <a:ln w="12700">
              <a:solidFill>
                <a:srgbClr val="262626"/>
              </a:solidFill>
            </a:ln>
          </p:spPr>
        </p:sp>
        <p:sp>
          <p:nvSpPr>
            <p:cNvPr id="39" name="Shape 12"/>
            <p:cNvSpPr/>
            <p:nvPr userDrawn="1"/>
          </p:nvSpPr>
          <p:spPr>
            <a:xfrm>
              <a:off x="6552902" y="6602492"/>
              <a:ext cx="571024" cy="22860"/>
            </a:xfrm>
            <a:prstGeom prst="roundRect">
              <a:avLst>
                <a:gd name="adj" fmla="val 124898"/>
              </a:avLst>
            </a:prstGeom>
            <a:grpFill/>
          </p:spPr>
        </p:sp>
        <p:sp>
          <p:nvSpPr>
            <p:cNvPr id="40" name="Shape 13"/>
            <p:cNvSpPr/>
            <p:nvPr userDrawn="1"/>
          </p:nvSpPr>
          <p:spPr>
            <a:xfrm>
              <a:off x="7101066" y="6399848"/>
              <a:ext cx="428268" cy="428268"/>
            </a:xfrm>
            <a:prstGeom prst="roundRect">
              <a:avLst>
                <a:gd name="adj" fmla="val 6667"/>
              </a:avLst>
            </a:prstGeom>
            <a:solidFill>
              <a:srgbClr val="0D0D0D"/>
            </a:solidFill>
            <a:ln w="12700">
              <a:solidFill>
                <a:srgbClr val="262626"/>
              </a:solidFill>
            </a:ln>
          </p:spPr>
        </p:sp>
        <p:sp>
          <p:nvSpPr>
            <p:cNvPr id="41" name="TextBox 40"/>
            <p:cNvSpPr txBox="1"/>
            <p:nvPr userDrawn="1"/>
          </p:nvSpPr>
          <p:spPr>
            <a:xfrm>
              <a:off x="7158747" y="4621292"/>
              <a:ext cx="312906" cy="369332"/>
            </a:xfrm>
            <a:prstGeom prst="rect">
              <a:avLst/>
            </a:prstGeom>
            <a:solidFill>
              <a:srgbClr val="0D0D0D"/>
            </a:solidFill>
          </p:spPr>
          <p:txBody>
            <a:bodyPr wrap="none" rtlCol="0">
              <a:spAutoFit/>
            </a:bodyPr>
            <a:lstStyle/>
            <a:p>
              <a:r>
                <a:rPr lang="ru-RU" b="1" dirty="0">
                  <a:ln>
                    <a:solidFill>
                      <a:srgbClr val="262626"/>
                    </a:solidFill>
                  </a:ln>
                  <a:solidFill>
                    <a:schemeClr val="bg1"/>
                  </a:solidFill>
                  <a:latin typeface="Iner"/>
                </a:rPr>
                <a:t>1</a:t>
              </a:r>
              <a:endParaRPr lang="ru-RU" b="1" dirty="0">
                <a:ln>
                  <a:solidFill>
                    <a:srgbClr val="262626"/>
                  </a:solidFill>
                </a:ln>
                <a:solidFill>
                  <a:schemeClr val="bg1"/>
                </a:solidFill>
                <a:latin typeface="Iner"/>
              </a:endParaRPr>
            </a:p>
          </p:txBody>
        </p:sp>
        <p:sp>
          <p:nvSpPr>
            <p:cNvPr id="42" name="TextBox 41"/>
            <p:cNvSpPr txBox="1"/>
            <p:nvPr userDrawn="1"/>
          </p:nvSpPr>
          <p:spPr>
            <a:xfrm>
              <a:off x="7158747" y="5572839"/>
              <a:ext cx="312906" cy="369332"/>
            </a:xfrm>
            <a:prstGeom prst="rect">
              <a:avLst/>
            </a:prstGeom>
            <a:solidFill>
              <a:srgbClr val="0D0D0D"/>
            </a:solidFill>
          </p:spPr>
          <p:txBody>
            <a:bodyPr wrap="none" rtlCol="0">
              <a:spAutoFit/>
            </a:bodyPr>
            <a:lstStyle/>
            <a:p>
              <a:r>
                <a:rPr lang="ru-RU" b="1" dirty="0">
                  <a:ln>
                    <a:solidFill>
                      <a:srgbClr val="262626"/>
                    </a:solidFill>
                  </a:ln>
                  <a:solidFill>
                    <a:schemeClr val="bg1"/>
                  </a:solidFill>
                  <a:latin typeface="Iner"/>
                </a:rPr>
                <a:t>2</a:t>
              </a:r>
              <a:endParaRPr lang="ru-RU" b="1" dirty="0">
                <a:ln>
                  <a:solidFill>
                    <a:srgbClr val="262626"/>
                  </a:solidFill>
                </a:ln>
                <a:solidFill>
                  <a:schemeClr val="bg1"/>
                </a:solidFill>
                <a:latin typeface="Iner"/>
              </a:endParaRPr>
            </a:p>
          </p:txBody>
        </p:sp>
        <p:sp>
          <p:nvSpPr>
            <p:cNvPr id="43" name="TextBox 42"/>
            <p:cNvSpPr txBox="1"/>
            <p:nvPr userDrawn="1"/>
          </p:nvSpPr>
          <p:spPr>
            <a:xfrm>
              <a:off x="7154694" y="6429256"/>
              <a:ext cx="312906" cy="369332"/>
            </a:xfrm>
            <a:prstGeom prst="rect">
              <a:avLst/>
            </a:prstGeom>
            <a:solidFill>
              <a:srgbClr val="0D0D0D"/>
            </a:solidFill>
          </p:spPr>
          <p:txBody>
            <a:bodyPr wrap="none" rtlCol="0">
              <a:spAutoFit/>
            </a:bodyPr>
            <a:lstStyle/>
            <a:p>
              <a:r>
                <a:rPr lang="ru-RU" b="1" dirty="0">
                  <a:ln>
                    <a:solidFill>
                      <a:srgbClr val="262626"/>
                    </a:solidFill>
                  </a:ln>
                  <a:solidFill>
                    <a:schemeClr val="bg1"/>
                  </a:solidFill>
                  <a:latin typeface="Iner"/>
                </a:rPr>
                <a:t>3</a:t>
              </a:r>
              <a:endParaRPr lang="ru-RU" b="1" dirty="0">
                <a:ln>
                  <a:solidFill>
                    <a:srgbClr val="262626"/>
                  </a:solidFill>
                </a:ln>
                <a:solidFill>
                  <a:schemeClr val="bg1"/>
                </a:solidFill>
                <a:latin typeface="Iner"/>
              </a:endParaRPr>
            </a:p>
          </p:txBody>
        </p:sp>
      </p:grpSp>
      <p:sp>
        <p:nvSpPr>
          <p:cNvPr id="44" name="TITLE_2"/>
          <p:cNvSpPr>
            <a:spLocks noGrp="1"/>
          </p:cNvSpPr>
          <p:nvPr>
            <p:ph type="body" sz="quarter" idx="14" hasCustomPrompt="1"/>
          </p:nvPr>
        </p:nvSpPr>
        <p:spPr>
          <a:xfrm>
            <a:off x="7070305" y="4131464"/>
            <a:ext cx="2688836" cy="3048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b="1"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5pPr>
          </a:lstStyle>
          <a:p>
            <a:pPr lvl="0"/>
            <a:r>
              <a:rPr lang="en-US" dirty="0"/>
              <a:t>{{C_TITLE_2}}</a:t>
            </a:r>
            <a:endParaRPr lang="en-US" dirty="0"/>
          </a:p>
          <a:p>
            <a:pPr lvl="0"/>
            <a:endParaRPr lang="ru-RU" dirty="0"/>
          </a:p>
        </p:txBody>
      </p:sp>
      <p:sp>
        <p:nvSpPr>
          <p:cNvPr id="45" name="TEXT_2"/>
          <p:cNvSpPr>
            <a:spLocks noGrp="1"/>
          </p:cNvSpPr>
          <p:nvPr>
            <p:ph type="body" sz="quarter" idx="15" hasCustomPrompt="1"/>
          </p:nvPr>
        </p:nvSpPr>
        <p:spPr>
          <a:xfrm>
            <a:off x="7070305" y="4537865"/>
            <a:ext cx="4054895" cy="3683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chemeClr val="bg1">
                    <a:lumMod val="85000"/>
                  </a:schemeClr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5pPr>
          </a:lstStyle>
          <a:p>
            <a:pPr lvl="0"/>
            <a:r>
              <a:rPr lang="en-US" dirty="0"/>
              <a:t>{{C_TEXT_2}}</a:t>
            </a:r>
            <a:endParaRPr lang="en-US" dirty="0"/>
          </a:p>
        </p:txBody>
      </p:sp>
      <p:sp>
        <p:nvSpPr>
          <p:cNvPr id="46" name="TITLE_1"/>
          <p:cNvSpPr>
            <a:spLocks noGrp="1"/>
          </p:cNvSpPr>
          <p:nvPr>
            <p:ph type="body" sz="quarter" idx="16" hasCustomPrompt="1"/>
          </p:nvPr>
        </p:nvSpPr>
        <p:spPr>
          <a:xfrm>
            <a:off x="2466330" y="3185972"/>
            <a:ext cx="2688836" cy="304832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400" b="1"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5pPr>
          </a:lstStyle>
          <a:p>
            <a:pPr lvl="0"/>
            <a:r>
              <a:rPr lang="en-US" dirty="0"/>
              <a:t>{{C_TITLE_1}}</a:t>
            </a:r>
            <a:endParaRPr lang="en-US" dirty="0"/>
          </a:p>
          <a:p>
            <a:pPr lvl="0"/>
            <a:endParaRPr lang="ru-RU" dirty="0"/>
          </a:p>
        </p:txBody>
      </p:sp>
      <p:sp>
        <p:nvSpPr>
          <p:cNvPr id="47" name="TEXT_1"/>
          <p:cNvSpPr>
            <a:spLocks noGrp="1"/>
          </p:cNvSpPr>
          <p:nvPr>
            <p:ph type="body" sz="quarter" idx="17" hasCustomPrompt="1"/>
          </p:nvPr>
        </p:nvSpPr>
        <p:spPr>
          <a:xfrm>
            <a:off x="1100271" y="3592373"/>
            <a:ext cx="4054895" cy="368362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400">
                <a:solidFill>
                  <a:schemeClr val="bg1">
                    <a:lumMod val="85000"/>
                  </a:schemeClr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5pPr>
          </a:lstStyle>
          <a:p>
            <a:pPr lvl="0"/>
            <a:r>
              <a:rPr lang="en-US" dirty="0"/>
              <a:t>{{C_TEXT_1}}</a:t>
            </a:r>
            <a:endParaRPr lang="en-US" dirty="0"/>
          </a:p>
        </p:txBody>
      </p:sp>
      <p:sp>
        <p:nvSpPr>
          <p:cNvPr id="48" name="TITLE_3"/>
          <p:cNvSpPr>
            <a:spLocks noGrp="1"/>
          </p:cNvSpPr>
          <p:nvPr>
            <p:ph type="body" sz="quarter" idx="18" hasCustomPrompt="1"/>
          </p:nvPr>
        </p:nvSpPr>
        <p:spPr>
          <a:xfrm>
            <a:off x="2466330" y="4987881"/>
            <a:ext cx="2688836" cy="304832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400" b="1"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5pPr>
          </a:lstStyle>
          <a:p>
            <a:pPr lvl="0"/>
            <a:r>
              <a:rPr lang="en-US" dirty="0"/>
              <a:t>{{C_TITLE_3}}</a:t>
            </a:r>
            <a:endParaRPr lang="en-US" dirty="0"/>
          </a:p>
          <a:p>
            <a:pPr lvl="0"/>
            <a:endParaRPr lang="ru-RU" dirty="0"/>
          </a:p>
        </p:txBody>
      </p:sp>
      <p:sp>
        <p:nvSpPr>
          <p:cNvPr id="49" name="TEXT_3"/>
          <p:cNvSpPr>
            <a:spLocks noGrp="1"/>
          </p:cNvSpPr>
          <p:nvPr>
            <p:ph type="body" sz="quarter" idx="19" hasCustomPrompt="1"/>
          </p:nvPr>
        </p:nvSpPr>
        <p:spPr>
          <a:xfrm>
            <a:off x="1100271" y="5394282"/>
            <a:ext cx="4054895" cy="368362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400">
                <a:solidFill>
                  <a:schemeClr val="bg1">
                    <a:lumMod val="85000"/>
                  </a:schemeClr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5pPr>
          </a:lstStyle>
          <a:p>
            <a:pPr lvl="0"/>
            <a:r>
              <a:rPr lang="en-US" dirty="0"/>
              <a:t>{{C_TEXT_3}}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 userDrawn="1"/>
        </p:nvSpPr>
        <p:spPr>
          <a:xfrm>
            <a:off x="435202" y="377370"/>
            <a:ext cx="11321596" cy="599462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BACKGROUND_IMAGE"/>
          <p:cNvSpPr>
            <a:spLocks noGrp="1"/>
          </p:cNvSpPr>
          <p:nvPr>
            <p:ph type="pic" sz="quarter" idx="10"/>
          </p:nvPr>
        </p:nvSpPr>
        <p:spPr>
          <a:xfrm>
            <a:off x="449716" y="391886"/>
            <a:ext cx="4848225" cy="5980113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19" name="HEADER"/>
          <p:cNvSpPr>
            <a:spLocks noGrp="1"/>
          </p:cNvSpPr>
          <p:nvPr>
            <p:ph type="title" hasCustomPrompt="1"/>
          </p:nvPr>
        </p:nvSpPr>
        <p:spPr>
          <a:xfrm>
            <a:off x="5896866" y="1473169"/>
            <a:ext cx="5659632" cy="444531"/>
          </a:xfrm>
          <a:prstGeom prst="rect">
            <a:avLst/>
          </a:prstGeom>
        </p:spPr>
        <p:txBody>
          <a:bodyPr/>
          <a:lstStyle>
            <a:lvl1pPr>
              <a:defRPr sz="2400" b="1"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</a:lstStyle>
          <a:p>
            <a:r>
              <a:rPr lang="en-US" dirty="0"/>
              <a:t>{{I_HEADER}}</a:t>
            </a:r>
            <a:br>
              <a:rPr lang="en-US" dirty="0"/>
            </a:br>
            <a:endParaRPr lang="ru-RU" dirty="0"/>
          </a:p>
        </p:txBody>
      </p:sp>
      <p:sp>
        <p:nvSpPr>
          <p:cNvPr id="21" name="TEXT_1"/>
          <p:cNvSpPr>
            <a:spLocks noGrp="1"/>
          </p:cNvSpPr>
          <p:nvPr>
            <p:ph type="body" sz="quarter" idx="11" hasCustomPrompt="1"/>
          </p:nvPr>
        </p:nvSpPr>
        <p:spPr>
          <a:xfrm>
            <a:off x="5896866" y="2362168"/>
            <a:ext cx="2637534" cy="32258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bg1">
                    <a:lumMod val="85000"/>
                  </a:schemeClr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5pPr>
          </a:lstStyle>
          <a:p>
            <a:pPr lvl="0"/>
            <a:r>
              <a:rPr lang="en-US" dirty="0"/>
              <a:t>{{I_TEXT_1}}</a:t>
            </a:r>
            <a:endParaRPr lang="en-US" dirty="0"/>
          </a:p>
          <a:p>
            <a:pPr lvl="0"/>
            <a:endParaRPr lang="ru-RU" dirty="0"/>
          </a:p>
        </p:txBody>
      </p:sp>
      <p:sp>
        <p:nvSpPr>
          <p:cNvPr id="23" name="TEXT_2"/>
          <p:cNvSpPr>
            <a:spLocks noGrp="1"/>
          </p:cNvSpPr>
          <p:nvPr>
            <p:ph type="body" sz="quarter" idx="12" hasCustomPrompt="1"/>
          </p:nvPr>
        </p:nvSpPr>
        <p:spPr>
          <a:xfrm>
            <a:off x="8918964" y="2362168"/>
            <a:ext cx="2637534" cy="32258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bg1">
                    <a:lumMod val="85000"/>
                  </a:schemeClr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5pPr>
          </a:lstStyle>
          <a:p>
            <a:pPr lvl="0"/>
            <a:r>
              <a:rPr lang="en-US" dirty="0"/>
              <a:t>{{I_TEXT_1}}</a:t>
            </a:r>
            <a:endParaRPr lang="en-US" dirty="0"/>
          </a:p>
          <a:p>
            <a:pPr lvl="0"/>
            <a:endParaRPr lang="ru-RU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 userDrawn="1"/>
        </p:nvSpPr>
        <p:spPr>
          <a:xfrm>
            <a:off x="435202" y="377370"/>
            <a:ext cx="11321596" cy="599320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Прямоугольник 10"/>
          <p:cNvSpPr/>
          <p:nvPr userDrawn="1"/>
        </p:nvSpPr>
        <p:spPr>
          <a:xfrm>
            <a:off x="613666" y="1703070"/>
            <a:ext cx="2819400" cy="2411730"/>
          </a:xfrm>
          <a:prstGeom prst="rect">
            <a:avLst/>
          </a:prstGeom>
          <a:solidFill>
            <a:schemeClr val="tx1"/>
          </a:solidFill>
          <a:ln>
            <a:solidFill>
              <a:srgbClr val="2626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ru-RU"/>
          </a:p>
        </p:txBody>
      </p:sp>
      <p:sp>
        <p:nvSpPr>
          <p:cNvPr id="6" name="BACKGROUND_IMAGE"/>
          <p:cNvSpPr>
            <a:spLocks noGrp="1"/>
          </p:cNvSpPr>
          <p:nvPr>
            <p:ph type="pic" sz="quarter" idx="10"/>
          </p:nvPr>
        </p:nvSpPr>
        <p:spPr>
          <a:xfrm>
            <a:off x="6908573" y="377371"/>
            <a:ext cx="4848225" cy="5980113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HEADER"/>
          <p:cNvSpPr>
            <a:spLocks noGrp="1"/>
          </p:cNvSpPr>
          <p:nvPr>
            <p:ph type="title" hasCustomPrompt="1"/>
          </p:nvPr>
        </p:nvSpPr>
        <p:spPr>
          <a:xfrm>
            <a:off x="613666" y="749269"/>
            <a:ext cx="5977270" cy="444531"/>
          </a:xfrm>
          <a:prstGeom prst="rect">
            <a:avLst/>
          </a:prstGeom>
        </p:spPr>
        <p:txBody>
          <a:bodyPr/>
          <a:lstStyle>
            <a:lvl1pPr>
              <a:defRPr sz="2400" b="1"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</a:lstStyle>
          <a:p>
            <a:r>
              <a:rPr lang="en-US" dirty="0"/>
              <a:t>{{S1_HEADER}}</a:t>
            </a:r>
            <a:br>
              <a:rPr lang="en-US" dirty="0"/>
            </a:br>
            <a:endParaRPr lang="ru-RU" dirty="0"/>
          </a:p>
        </p:txBody>
      </p:sp>
      <p:sp>
        <p:nvSpPr>
          <p:cNvPr id="8" name="TITLE_1"/>
          <p:cNvSpPr>
            <a:spLocks noGrp="1"/>
          </p:cNvSpPr>
          <p:nvPr>
            <p:ph type="body" sz="quarter" idx="11" hasCustomPrompt="1"/>
          </p:nvPr>
        </p:nvSpPr>
        <p:spPr>
          <a:xfrm>
            <a:off x="905766" y="2044668"/>
            <a:ext cx="2133373" cy="3048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b="1"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5pPr>
          </a:lstStyle>
          <a:p>
            <a:pPr lvl="0"/>
            <a:r>
              <a:rPr lang="en-US" dirty="0"/>
              <a:t>{{S1_TITLE_1}}</a:t>
            </a:r>
            <a:endParaRPr lang="en-US" dirty="0"/>
          </a:p>
          <a:p>
            <a:pPr lvl="0"/>
            <a:endParaRPr lang="ru-RU" dirty="0"/>
          </a:p>
        </p:txBody>
      </p:sp>
      <p:sp>
        <p:nvSpPr>
          <p:cNvPr id="9" name="TEXT_1"/>
          <p:cNvSpPr>
            <a:spLocks noGrp="1"/>
          </p:cNvSpPr>
          <p:nvPr>
            <p:ph type="body" sz="quarter" idx="12" hasCustomPrompt="1"/>
          </p:nvPr>
        </p:nvSpPr>
        <p:spPr>
          <a:xfrm>
            <a:off x="905766" y="2451068"/>
            <a:ext cx="2133373" cy="128273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bg1">
                    <a:lumMod val="85000"/>
                  </a:schemeClr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5pPr>
          </a:lstStyle>
          <a:p>
            <a:pPr lvl="0"/>
            <a:r>
              <a:rPr lang="en-US" dirty="0"/>
              <a:t>{{S1_TEXT_1}}</a:t>
            </a:r>
            <a:endParaRPr lang="en-US" dirty="0"/>
          </a:p>
          <a:p>
            <a:pPr lvl="0"/>
            <a:endParaRPr lang="ru-RU" dirty="0"/>
          </a:p>
        </p:txBody>
      </p:sp>
      <p:sp>
        <p:nvSpPr>
          <p:cNvPr id="12" name="Прямоугольник 11"/>
          <p:cNvSpPr/>
          <p:nvPr userDrawn="1"/>
        </p:nvSpPr>
        <p:spPr>
          <a:xfrm>
            <a:off x="3771536" y="1703070"/>
            <a:ext cx="2819400" cy="2411730"/>
          </a:xfrm>
          <a:prstGeom prst="rect">
            <a:avLst/>
          </a:prstGeom>
          <a:solidFill>
            <a:schemeClr val="tx1"/>
          </a:solidFill>
          <a:ln>
            <a:solidFill>
              <a:srgbClr val="2626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TITLE_2"/>
          <p:cNvSpPr>
            <a:spLocks noGrp="1"/>
          </p:cNvSpPr>
          <p:nvPr>
            <p:ph type="body" sz="quarter" idx="13" hasCustomPrompt="1"/>
          </p:nvPr>
        </p:nvSpPr>
        <p:spPr>
          <a:xfrm>
            <a:off x="4063636" y="2044668"/>
            <a:ext cx="2133373" cy="3048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b="1"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5pPr>
          </a:lstStyle>
          <a:p>
            <a:pPr lvl="0"/>
            <a:r>
              <a:rPr lang="en-US" dirty="0"/>
              <a:t>{{S1_TITLE_2}}</a:t>
            </a:r>
            <a:endParaRPr lang="en-US" dirty="0"/>
          </a:p>
          <a:p>
            <a:pPr lvl="0"/>
            <a:endParaRPr lang="ru-RU" dirty="0"/>
          </a:p>
        </p:txBody>
      </p:sp>
      <p:sp>
        <p:nvSpPr>
          <p:cNvPr id="15" name="TEXT_2"/>
          <p:cNvSpPr>
            <a:spLocks noGrp="1"/>
          </p:cNvSpPr>
          <p:nvPr>
            <p:ph type="body" sz="quarter" idx="14" hasCustomPrompt="1"/>
          </p:nvPr>
        </p:nvSpPr>
        <p:spPr>
          <a:xfrm>
            <a:off x="4063636" y="2451068"/>
            <a:ext cx="2133373" cy="128273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bg1">
                    <a:lumMod val="85000"/>
                  </a:schemeClr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5pPr>
          </a:lstStyle>
          <a:p>
            <a:pPr lvl="0"/>
            <a:r>
              <a:rPr lang="en-US" dirty="0"/>
              <a:t>{{S1_TEXT_2}}</a:t>
            </a:r>
            <a:endParaRPr lang="en-US" dirty="0"/>
          </a:p>
          <a:p>
            <a:pPr lvl="0"/>
            <a:endParaRPr lang="ru-RU" dirty="0"/>
          </a:p>
        </p:txBody>
      </p:sp>
      <p:sp>
        <p:nvSpPr>
          <p:cNvPr id="16" name="Прямоугольник 15"/>
          <p:cNvSpPr/>
          <p:nvPr userDrawn="1"/>
        </p:nvSpPr>
        <p:spPr>
          <a:xfrm>
            <a:off x="613666" y="4456398"/>
            <a:ext cx="5977270" cy="1672486"/>
          </a:xfrm>
          <a:prstGeom prst="rect">
            <a:avLst/>
          </a:prstGeom>
          <a:solidFill>
            <a:schemeClr val="tx1"/>
          </a:solidFill>
          <a:ln>
            <a:solidFill>
              <a:srgbClr val="2626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TITLE_3"/>
          <p:cNvSpPr>
            <a:spLocks noGrp="1"/>
          </p:cNvSpPr>
          <p:nvPr>
            <p:ph type="body" sz="quarter" idx="15" hasCustomPrompt="1"/>
          </p:nvPr>
        </p:nvSpPr>
        <p:spPr>
          <a:xfrm>
            <a:off x="905766" y="4763770"/>
            <a:ext cx="2133373" cy="3048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b="1"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5pPr>
          </a:lstStyle>
          <a:p>
            <a:pPr lvl="0"/>
            <a:r>
              <a:rPr lang="en-US" dirty="0"/>
              <a:t>{{S1_TITLE_3}}</a:t>
            </a:r>
            <a:endParaRPr lang="en-US" dirty="0"/>
          </a:p>
          <a:p>
            <a:pPr lvl="0"/>
            <a:endParaRPr lang="ru-RU" dirty="0"/>
          </a:p>
        </p:txBody>
      </p:sp>
      <p:sp>
        <p:nvSpPr>
          <p:cNvPr id="18" name="TEXT_3"/>
          <p:cNvSpPr>
            <a:spLocks noGrp="1"/>
          </p:cNvSpPr>
          <p:nvPr>
            <p:ph type="body" sz="quarter" idx="16" hasCustomPrompt="1"/>
          </p:nvPr>
        </p:nvSpPr>
        <p:spPr>
          <a:xfrm>
            <a:off x="905766" y="5170170"/>
            <a:ext cx="5291243" cy="58162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bg1">
                    <a:lumMod val="85000"/>
                  </a:schemeClr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5pPr>
          </a:lstStyle>
          <a:p>
            <a:pPr lvl="0"/>
            <a:r>
              <a:rPr lang="en-US" dirty="0"/>
              <a:t>{{S1_TEXT_3}}</a:t>
            </a:r>
            <a:endParaRPr lang="en-US" dirty="0"/>
          </a:p>
          <a:p>
            <a:pPr lvl="0"/>
            <a:endParaRPr lang="ru-RU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 userDrawn="1"/>
        </p:nvSpPr>
        <p:spPr>
          <a:xfrm>
            <a:off x="435202" y="377370"/>
            <a:ext cx="11321596" cy="599320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BACKGROUND_IMAGE"/>
          <p:cNvSpPr>
            <a:spLocks noGrp="1"/>
          </p:cNvSpPr>
          <p:nvPr>
            <p:ph type="pic" sz="quarter" idx="10"/>
          </p:nvPr>
        </p:nvSpPr>
        <p:spPr>
          <a:xfrm>
            <a:off x="449716" y="391886"/>
            <a:ext cx="4848225" cy="5980113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4" name="ICON_1"/>
          <p:cNvSpPr>
            <a:spLocks noGrp="1"/>
          </p:cNvSpPr>
          <p:nvPr>
            <p:ph type="pic" sz="quarter" idx="11" hasCustomPrompt="1"/>
          </p:nvPr>
        </p:nvSpPr>
        <p:spPr>
          <a:xfrm>
            <a:off x="5744466" y="1541976"/>
            <a:ext cx="821434" cy="833645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800"/>
            </a:lvl1pPr>
          </a:lstStyle>
          <a:p>
            <a:endParaRPr lang="ru-RU" dirty="0"/>
          </a:p>
          <a:p>
            <a:endParaRPr lang="ru-RU" dirty="0"/>
          </a:p>
        </p:txBody>
      </p:sp>
      <p:sp>
        <p:nvSpPr>
          <p:cNvPr id="5" name="HEADER"/>
          <p:cNvSpPr>
            <a:spLocks noGrp="1"/>
          </p:cNvSpPr>
          <p:nvPr>
            <p:ph type="title" hasCustomPrompt="1"/>
          </p:nvPr>
        </p:nvSpPr>
        <p:spPr>
          <a:xfrm>
            <a:off x="5744466" y="487429"/>
            <a:ext cx="5659632" cy="444531"/>
          </a:xfrm>
          <a:prstGeom prst="rect">
            <a:avLst/>
          </a:prstGeom>
        </p:spPr>
        <p:txBody>
          <a:bodyPr/>
          <a:lstStyle>
            <a:lvl1pPr>
              <a:defRPr sz="2400" b="1"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</a:lstStyle>
          <a:p>
            <a:r>
              <a:rPr lang="en-US" dirty="0"/>
              <a:t>{{BL1_HEADER}}</a:t>
            </a:r>
            <a:br>
              <a:rPr lang="en-US" dirty="0"/>
            </a:br>
            <a:endParaRPr lang="ru-RU" dirty="0"/>
          </a:p>
        </p:txBody>
      </p:sp>
      <p:sp>
        <p:nvSpPr>
          <p:cNvPr id="6" name="TITLE_1"/>
          <p:cNvSpPr>
            <a:spLocks noGrp="1"/>
          </p:cNvSpPr>
          <p:nvPr>
            <p:ph type="body" sz="quarter" idx="12" hasCustomPrompt="1"/>
          </p:nvPr>
        </p:nvSpPr>
        <p:spPr>
          <a:xfrm>
            <a:off x="5744466" y="2597362"/>
            <a:ext cx="2688836" cy="3048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b="1"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5pPr>
          </a:lstStyle>
          <a:p>
            <a:pPr lvl="0"/>
            <a:r>
              <a:rPr lang="en-US" dirty="0"/>
              <a:t>{{BL1_TITLE_1}}</a:t>
            </a:r>
            <a:endParaRPr lang="en-US" dirty="0"/>
          </a:p>
          <a:p>
            <a:pPr lvl="0"/>
            <a:endParaRPr lang="ru-RU" dirty="0"/>
          </a:p>
        </p:txBody>
      </p:sp>
      <p:sp>
        <p:nvSpPr>
          <p:cNvPr id="7" name="TEXT_1"/>
          <p:cNvSpPr>
            <a:spLocks noGrp="1"/>
          </p:cNvSpPr>
          <p:nvPr>
            <p:ph type="body" sz="quarter" idx="13" hasCustomPrompt="1"/>
          </p:nvPr>
        </p:nvSpPr>
        <p:spPr>
          <a:xfrm>
            <a:off x="5744466" y="3003762"/>
            <a:ext cx="2688836" cy="68923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bg1">
                    <a:lumMod val="85000"/>
                  </a:schemeClr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5pPr>
          </a:lstStyle>
          <a:p>
            <a:pPr lvl="0"/>
            <a:r>
              <a:rPr lang="en-US" dirty="0"/>
              <a:t>{{BL1_TEXT_1}}</a:t>
            </a:r>
            <a:endParaRPr lang="en-US" dirty="0"/>
          </a:p>
          <a:p>
            <a:pPr lvl="0"/>
            <a:endParaRPr lang="ru-RU" dirty="0"/>
          </a:p>
        </p:txBody>
      </p:sp>
      <p:sp>
        <p:nvSpPr>
          <p:cNvPr id="20" name="ICON_2"/>
          <p:cNvSpPr>
            <a:spLocks noGrp="1"/>
          </p:cNvSpPr>
          <p:nvPr>
            <p:ph type="pic" sz="quarter" idx="14" hasCustomPrompt="1"/>
          </p:nvPr>
        </p:nvSpPr>
        <p:spPr>
          <a:xfrm>
            <a:off x="8715262" y="1541976"/>
            <a:ext cx="821434" cy="833645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800"/>
            </a:lvl1pPr>
          </a:lstStyle>
          <a:p>
            <a:endParaRPr lang="ru-RU" dirty="0"/>
          </a:p>
          <a:p>
            <a:endParaRPr lang="ru-RU" dirty="0"/>
          </a:p>
        </p:txBody>
      </p:sp>
      <p:sp>
        <p:nvSpPr>
          <p:cNvPr id="21" name="TITLE_2"/>
          <p:cNvSpPr>
            <a:spLocks noGrp="1"/>
          </p:cNvSpPr>
          <p:nvPr>
            <p:ph type="body" sz="quarter" idx="15" hasCustomPrompt="1"/>
          </p:nvPr>
        </p:nvSpPr>
        <p:spPr>
          <a:xfrm>
            <a:off x="8715262" y="2597362"/>
            <a:ext cx="2688836" cy="3048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b="1"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5pPr>
          </a:lstStyle>
          <a:p>
            <a:pPr lvl="0"/>
            <a:r>
              <a:rPr lang="en-US" dirty="0"/>
              <a:t>{{BL1_TITLE_2}}</a:t>
            </a:r>
            <a:endParaRPr lang="en-US" dirty="0"/>
          </a:p>
          <a:p>
            <a:pPr lvl="0"/>
            <a:endParaRPr lang="ru-RU" dirty="0"/>
          </a:p>
        </p:txBody>
      </p:sp>
      <p:sp>
        <p:nvSpPr>
          <p:cNvPr id="23" name="ICON_3"/>
          <p:cNvSpPr>
            <a:spLocks noGrp="1"/>
          </p:cNvSpPr>
          <p:nvPr>
            <p:ph type="pic" sz="quarter" idx="17" hasCustomPrompt="1"/>
          </p:nvPr>
        </p:nvSpPr>
        <p:spPr>
          <a:xfrm>
            <a:off x="5744466" y="4081276"/>
            <a:ext cx="821434" cy="833645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800"/>
            </a:lvl1pPr>
          </a:lstStyle>
          <a:p>
            <a:endParaRPr lang="ru-RU" dirty="0"/>
          </a:p>
          <a:p>
            <a:endParaRPr lang="ru-RU" dirty="0"/>
          </a:p>
        </p:txBody>
      </p:sp>
      <p:sp>
        <p:nvSpPr>
          <p:cNvPr id="24" name="TITLE_3"/>
          <p:cNvSpPr>
            <a:spLocks noGrp="1"/>
          </p:cNvSpPr>
          <p:nvPr>
            <p:ph type="body" sz="quarter" idx="18" hasCustomPrompt="1"/>
          </p:nvPr>
        </p:nvSpPr>
        <p:spPr>
          <a:xfrm>
            <a:off x="5744466" y="5136662"/>
            <a:ext cx="2688836" cy="3048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b="1"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5pPr>
          </a:lstStyle>
          <a:p>
            <a:pPr lvl="0"/>
            <a:r>
              <a:rPr lang="en-US" dirty="0"/>
              <a:t>{{BL1_TITLE_3}}</a:t>
            </a:r>
            <a:endParaRPr lang="en-US" dirty="0"/>
          </a:p>
          <a:p>
            <a:pPr lvl="0"/>
            <a:endParaRPr lang="ru-RU" dirty="0"/>
          </a:p>
        </p:txBody>
      </p:sp>
      <p:sp>
        <p:nvSpPr>
          <p:cNvPr id="26" name="ICON_4"/>
          <p:cNvSpPr>
            <a:spLocks noGrp="1"/>
          </p:cNvSpPr>
          <p:nvPr>
            <p:ph type="pic" sz="quarter" idx="20" hasCustomPrompt="1"/>
          </p:nvPr>
        </p:nvSpPr>
        <p:spPr>
          <a:xfrm>
            <a:off x="8715262" y="4081276"/>
            <a:ext cx="821434" cy="833645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GB" dirty="0"/>
              <a:t>BL1_TEXT_3</a:t>
            </a:r>
            <a:endParaRPr lang="ru-RU" dirty="0"/>
          </a:p>
        </p:txBody>
      </p:sp>
      <p:sp>
        <p:nvSpPr>
          <p:cNvPr id="27" name="TITLE_4"/>
          <p:cNvSpPr>
            <a:spLocks noGrp="1"/>
          </p:cNvSpPr>
          <p:nvPr>
            <p:ph type="body" sz="quarter" idx="21" hasCustomPrompt="1"/>
          </p:nvPr>
        </p:nvSpPr>
        <p:spPr>
          <a:xfrm>
            <a:off x="8715262" y="5136662"/>
            <a:ext cx="2688836" cy="3048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b="1"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5pPr>
          </a:lstStyle>
          <a:p>
            <a:pPr lvl="0"/>
            <a:r>
              <a:rPr lang="en-US" dirty="0"/>
              <a:t>{{BL1_TITLE_4}}</a:t>
            </a:r>
            <a:endParaRPr lang="en-US" dirty="0"/>
          </a:p>
          <a:p>
            <a:pPr lvl="0"/>
            <a:endParaRPr lang="ru-RU" dirty="0"/>
          </a:p>
        </p:txBody>
      </p:sp>
      <p:sp>
        <p:nvSpPr>
          <p:cNvPr id="29" name="TEXT_2"/>
          <p:cNvSpPr>
            <a:spLocks noGrp="1"/>
          </p:cNvSpPr>
          <p:nvPr>
            <p:ph type="body" sz="quarter" idx="22" hasCustomPrompt="1"/>
          </p:nvPr>
        </p:nvSpPr>
        <p:spPr>
          <a:xfrm>
            <a:off x="8715262" y="3037323"/>
            <a:ext cx="2688836" cy="68923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bg1">
                    <a:lumMod val="85000"/>
                  </a:schemeClr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5pPr>
          </a:lstStyle>
          <a:p>
            <a:pPr lvl="0"/>
            <a:r>
              <a:rPr lang="en-US" dirty="0"/>
              <a:t>{{BL1_TEXT_</a:t>
            </a:r>
            <a:r>
              <a:rPr lang="ru-RU" dirty="0"/>
              <a:t>2</a:t>
            </a:r>
            <a:r>
              <a:rPr lang="en-US" dirty="0"/>
              <a:t>}}</a:t>
            </a:r>
            <a:endParaRPr lang="en-US" dirty="0"/>
          </a:p>
          <a:p>
            <a:pPr lvl="0"/>
            <a:endParaRPr lang="ru-RU" dirty="0"/>
          </a:p>
        </p:txBody>
      </p:sp>
      <p:sp>
        <p:nvSpPr>
          <p:cNvPr id="30" name="TEXT_4"/>
          <p:cNvSpPr>
            <a:spLocks noGrp="1"/>
          </p:cNvSpPr>
          <p:nvPr>
            <p:ph type="body" sz="quarter" idx="23" hasCustomPrompt="1"/>
          </p:nvPr>
        </p:nvSpPr>
        <p:spPr>
          <a:xfrm>
            <a:off x="8715262" y="5550537"/>
            <a:ext cx="2688836" cy="68923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bg1">
                    <a:lumMod val="85000"/>
                  </a:schemeClr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5pPr>
          </a:lstStyle>
          <a:p>
            <a:pPr lvl="0"/>
            <a:r>
              <a:rPr lang="en-US" dirty="0"/>
              <a:t>{{BL1_TEXT_</a:t>
            </a:r>
            <a:r>
              <a:rPr lang="ru-RU" dirty="0"/>
              <a:t>4</a:t>
            </a:r>
            <a:r>
              <a:rPr lang="en-US" dirty="0"/>
              <a:t>}}</a:t>
            </a:r>
            <a:endParaRPr lang="en-US" dirty="0"/>
          </a:p>
          <a:p>
            <a:pPr lvl="0"/>
            <a:endParaRPr lang="ru-RU" dirty="0"/>
          </a:p>
        </p:txBody>
      </p:sp>
      <p:sp>
        <p:nvSpPr>
          <p:cNvPr id="31" name="TEXT_3"/>
          <p:cNvSpPr>
            <a:spLocks noGrp="1"/>
          </p:cNvSpPr>
          <p:nvPr>
            <p:ph type="body" sz="quarter" idx="24" hasCustomPrompt="1"/>
          </p:nvPr>
        </p:nvSpPr>
        <p:spPr>
          <a:xfrm>
            <a:off x="5744466" y="5550537"/>
            <a:ext cx="2688836" cy="68923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bg1">
                    <a:lumMod val="85000"/>
                  </a:schemeClr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5pPr>
          </a:lstStyle>
          <a:p>
            <a:pPr lvl="0"/>
            <a:r>
              <a:rPr lang="en-US" dirty="0"/>
              <a:t>{{BL1_TEXT_</a:t>
            </a:r>
            <a:r>
              <a:rPr lang="ru-RU" dirty="0"/>
              <a:t>3</a:t>
            </a:r>
            <a:r>
              <a:rPr lang="en-US" dirty="0"/>
              <a:t>}}</a:t>
            </a:r>
            <a:endParaRPr lang="en-US" dirty="0"/>
          </a:p>
          <a:p>
            <a:pPr lvl="0"/>
            <a:endParaRPr lang="ru-RU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ACKGROUND_IMAGE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2168222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4" name="HEADER"/>
          <p:cNvSpPr>
            <a:spLocks noGrp="1"/>
          </p:cNvSpPr>
          <p:nvPr>
            <p:ph type="title" hasCustomPrompt="1"/>
          </p:nvPr>
        </p:nvSpPr>
        <p:spPr>
          <a:xfrm>
            <a:off x="613666" y="2628869"/>
            <a:ext cx="5977270" cy="444531"/>
          </a:xfrm>
          <a:prstGeom prst="rect">
            <a:avLst/>
          </a:prstGeom>
        </p:spPr>
        <p:txBody>
          <a:bodyPr/>
          <a:lstStyle>
            <a:lvl1pPr>
              <a:defRPr sz="2400" b="1"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</a:lstStyle>
          <a:p>
            <a:r>
              <a:rPr lang="en-US" dirty="0"/>
              <a:t>{{BL2_HEADER}}</a:t>
            </a:r>
            <a:br>
              <a:rPr lang="en-US" dirty="0"/>
            </a:br>
            <a:endParaRPr lang="ru-RU" dirty="0"/>
          </a:p>
        </p:txBody>
      </p:sp>
      <p:sp>
        <p:nvSpPr>
          <p:cNvPr id="5" name="Овал 4"/>
          <p:cNvSpPr/>
          <p:nvPr userDrawn="1"/>
        </p:nvSpPr>
        <p:spPr>
          <a:xfrm>
            <a:off x="613666" y="3534047"/>
            <a:ext cx="656334" cy="653384"/>
          </a:xfrm>
          <a:prstGeom prst="ellipse">
            <a:avLst/>
          </a:prstGeom>
          <a:solidFill>
            <a:schemeClr val="tx1"/>
          </a:solidFill>
          <a:ln>
            <a:solidFill>
              <a:srgbClr val="2626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ICON_1"/>
          <p:cNvSpPr>
            <a:spLocks noGrp="1"/>
          </p:cNvSpPr>
          <p:nvPr>
            <p:ph type="pic" sz="quarter" idx="11" hasCustomPrompt="1"/>
          </p:nvPr>
        </p:nvSpPr>
        <p:spPr>
          <a:xfrm>
            <a:off x="729626" y="3645377"/>
            <a:ext cx="424414" cy="430723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800"/>
            </a:lvl1pPr>
          </a:lstStyle>
          <a:p>
            <a:endParaRPr lang="ru-RU" dirty="0"/>
          </a:p>
          <a:p>
            <a:endParaRPr lang="ru-RU" dirty="0"/>
          </a:p>
        </p:txBody>
      </p:sp>
      <p:sp>
        <p:nvSpPr>
          <p:cNvPr id="7" name="TITLE_1"/>
          <p:cNvSpPr>
            <a:spLocks noGrp="1"/>
          </p:cNvSpPr>
          <p:nvPr>
            <p:ph type="body" sz="quarter" idx="12" hasCustomPrompt="1"/>
          </p:nvPr>
        </p:nvSpPr>
        <p:spPr>
          <a:xfrm>
            <a:off x="1471685" y="3454338"/>
            <a:ext cx="2688836" cy="3048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b="1"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5pPr>
          </a:lstStyle>
          <a:p>
            <a:pPr lvl="0"/>
            <a:r>
              <a:rPr lang="en-US" dirty="0"/>
              <a:t>{{BL2_TITLE_1}}</a:t>
            </a:r>
            <a:endParaRPr lang="en-US" dirty="0"/>
          </a:p>
          <a:p>
            <a:pPr lvl="0"/>
            <a:endParaRPr lang="ru-RU" dirty="0"/>
          </a:p>
        </p:txBody>
      </p:sp>
      <p:sp>
        <p:nvSpPr>
          <p:cNvPr id="8" name="TEXT_1"/>
          <p:cNvSpPr>
            <a:spLocks noGrp="1"/>
          </p:cNvSpPr>
          <p:nvPr>
            <p:ph type="body" sz="quarter" idx="13" hasCustomPrompt="1"/>
          </p:nvPr>
        </p:nvSpPr>
        <p:spPr>
          <a:xfrm>
            <a:off x="1471685" y="3860739"/>
            <a:ext cx="9840840" cy="3683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chemeClr val="bg1">
                    <a:lumMod val="85000"/>
                  </a:schemeClr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5pPr>
          </a:lstStyle>
          <a:p>
            <a:pPr lvl="0"/>
            <a:r>
              <a:rPr lang="en-US" dirty="0"/>
              <a:t>{{BL2_TEXT_1}}</a:t>
            </a:r>
            <a:endParaRPr lang="en-US" dirty="0"/>
          </a:p>
        </p:txBody>
      </p:sp>
      <p:sp>
        <p:nvSpPr>
          <p:cNvPr id="9" name="Овал 8"/>
          <p:cNvSpPr/>
          <p:nvPr userDrawn="1"/>
        </p:nvSpPr>
        <p:spPr>
          <a:xfrm>
            <a:off x="613666" y="4575371"/>
            <a:ext cx="656334" cy="653384"/>
          </a:xfrm>
          <a:prstGeom prst="ellipse">
            <a:avLst/>
          </a:prstGeom>
          <a:solidFill>
            <a:schemeClr val="tx1"/>
          </a:solidFill>
          <a:ln>
            <a:solidFill>
              <a:srgbClr val="2626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ICON_2"/>
          <p:cNvSpPr>
            <a:spLocks noGrp="1"/>
          </p:cNvSpPr>
          <p:nvPr>
            <p:ph type="pic" sz="quarter" idx="14" hasCustomPrompt="1"/>
          </p:nvPr>
        </p:nvSpPr>
        <p:spPr>
          <a:xfrm>
            <a:off x="729626" y="4686701"/>
            <a:ext cx="424414" cy="430723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800"/>
            </a:lvl1pPr>
          </a:lstStyle>
          <a:p>
            <a:endParaRPr lang="ru-RU" dirty="0"/>
          </a:p>
          <a:p>
            <a:endParaRPr lang="ru-RU" dirty="0"/>
          </a:p>
        </p:txBody>
      </p:sp>
      <p:sp>
        <p:nvSpPr>
          <p:cNvPr id="11" name="TITLE_2"/>
          <p:cNvSpPr>
            <a:spLocks noGrp="1"/>
          </p:cNvSpPr>
          <p:nvPr>
            <p:ph type="body" sz="quarter" idx="15" hasCustomPrompt="1"/>
          </p:nvPr>
        </p:nvSpPr>
        <p:spPr>
          <a:xfrm>
            <a:off x="1471685" y="4495662"/>
            <a:ext cx="2688836" cy="3048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b="1"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5pPr>
          </a:lstStyle>
          <a:p>
            <a:pPr lvl="0"/>
            <a:r>
              <a:rPr lang="en-US" dirty="0"/>
              <a:t>{{BL2_TITLE_</a:t>
            </a:r>
            <a:r>
              <a:rPr lang="ru-RU" dirty="0"/>
              <a:t>2</a:t>
            </a:r>
            <a:r>
              <a:rPr lang="en-US" dirty="0"/>
              <a:t>}}</a:t>
            </a:r>
            <a:endParaRPr lang="en-US" dirty="0"/>
          </a:p>
          <a:p>
            <a:pPr lvl="0"/>
            <a:endParaRPr lang="ru-RU" dirty="0"/>
          </a:p>
        </p:txBody>
      </p:sp>
      <p:sp>
        <p:nvSpPr>
          <p:cNvPr id="12" name="TEXT_2"/>
          <p:cNvSpPr>
            <a:spLocks noGrp="1"/>
          </p:cNvSpPr>
          <p:nvPr>
            <p:ph type="body" sz="quarter" idx="16" hasCustomPrompt="1"/>
          </p:nvPr>
        </p:nvSpPr>
        <p:spPr>
          <a:xfrm>
            <a:off x="1471685" y="4902063"/>
            <a:ext cx="9840840" cy="3683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chemeClr val="bg1">
                    <a:lumMod val="85000"/>
                  </a:schemeClr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5pPr>
          </a:lstStyle>
          <a:p>
            <a:pPr lvl="0"/>
            <a:r>
              <a:rPr lang="en-US" dirty="0"/>
              <a:t>{{BL2_TEXT_</a:t>
            </a:r>
            <a:r>
              <a:rPr lang="ru-RU" dirty="0"/>
              <a:t>2</a:t>
            </a:r>
            <a:r>
              <a:rPr lang="en-US" dirty="0"/>
              <a:t>}}</a:t>
            </a:r>
            <a:endParaRPr lang="en-US" dirty="0"/>
          </a:p>
        </p:txBody>
      </p:sp>
      <p:sp>
        <p:nvSpPr>
          <p:cNvPr id="13" name="Овал 12"/>
          <p:cNvSpPr/>
          <p:nvPr userDrawn="1"/>
        </p:nvSpPr>
        <p:spPr>
          <a:xfrm>
            <a:off x="613666" y="5604103"/>
            <a:ext cx="656334" cy="653384"/>
          </a:xfrm>
          <a:prstGeom prst="ellipse">
            <a:avLst/>
          </a:prstGeom>
          <a:solidFill>
            <a:schemeClr val="tx1"/>
          </a:solidFill>
          <a:ln>
            <a:solidFill>
              <a:srgbClr val="2626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ICON_3"/>
          <p:cNvSpPr>
            <a:spLocks noGrp="1"/>
          </p:cNvSpPr>
          <p:nvPr>
            <p:ph type="pic" sz="quarter" idx="17" hasCustomPrompt="1"/>
          </p:nvPr>
        </p:nvSpPr>
        <p:spPr>
          <a:xfrm>
            <a:off x="729626" y="5715433"/>
            <a:ext cx="424414" cy="430723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800"/>
            </a:lvl1pPr>
          </a:lstStyle>
          <a:p>
            <a:endParaRPr lang="ru-RU" dirty="0"/>
          </a:p>
          <a:p>
            <a:endParaRPr lang="ru-RU" dirty="0"/>
          </a:p>
        </p:txBody>
      </p:sp>
      <p:sp>
        <p:nvSpPr>
          <p:cNvPr id="15" name="TITLE_3"/>
          <p:cNvSpPr>
            <a:spLocks noGrp="1"/>
          </p:cNvSpPr>
          <p:nvPr>
            <p:ph type="body" sz="quarter" idx="18" hasCustomPrompt="1"/>
          </p:nvPr>
        </p:nvSpPr>
        <p:spPr>
          <a:xfrm>
            <a:off x="1471685" y="5524394"/>
            <a:ext cx="2688836" cy="3048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b="1"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5pPr>
          </a:lstStyle>
          <a:p>
            <a:pPr lvl="0"/>
            <a:r>
              <a:rPr lang="en-US" dirty="0"/>
              <a:t>{{BL2_TITLE_</a:t>
            </a:r>
            <a:r>
              <a:rPr lang="ru-RU" dirty="0"/>
              <a:t>3</a:t>
            </a:r>
            <a:r>
              <a:rPr lang="en-US" dirty="0"/>
              <a:t>}}</a:t>
            </a:r>
            <a:endParaRPr lang="en-US" dirty="0"/>
          </a:p>
          <a:p>
            <a:pPr lvl="0"/>
            <a:endParaRPr lang="ru-RU" dirty="0"/>
          </a:p>
        </p:txBody>
      </p:sp>
      <p:sp>
        <p:nvSpPr>
          <p:cNvPr id="16" name="TEXT_3"/>
          <p:cNvSpPr>
            <a:spLocks noGrp="1"/>
          </p:cNvSpPr>
          <p:nvPr>
            <p:ph type="body" sz="quarter" idx="19" hasCustomPrompt="1"/>
          </p:nvPr>
        </p:nvSpPr>
        <p:spPr>
          <a:xfrm>
            <a:off x="1471685" y="5930795"/>
            <a:ext cx="9840840" cy="3683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chemeClr val="bg1">
                    <a:lumMod val="85000"/>
                  </a:schemeClr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5pPr>
          </a:lstStyle>
          <a:p>
            <a:pPr lvl="0"/>
            <a:r>
              <a:rPr lang="en-US" dirty="0"/>
              <a:t>{{BL2_TEXT_</a:t>
            </a:r>
            <a:r>
              <a:rPr lang="ru-RU" dirty="0"/>
              <a:t>3</a:t>
            </a:r>
            <a:r>
              <a:rPr lang="en-US" dirty="0"/>
              <a:t>}}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 userDrawn="1"/>
        </p:nvSpPr>
        <p:spPr>
          <a:xfrm>
            <a:off x="435202" y="377370"/>
            <a:ext cx="11321596" cy="599320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Трапеция 9"/>
          <p:cNvSpPr/>
          <p:nvPr userDrawn="1"/>
        </p:nvSpPr>
        <p:spPr>
          <a:xfrm>
            <a:off x="2665048" y="2407064"/>
            <a:ext cx="1104234" cy="843215"/>
          </a:xfrm>
          <a:prstGeom prst="trapezoid">
            <a:avLst>
              <a:gd name="adj" fmla="val 75000"/>
            </a:avLst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8" name="Трапеция 7"/>
          <p:cNvSpPr/>
          <p:nvPr userDrawn="1"/>
        </p:nvSpPr>
        <p:spPr>
          <a:xfrm>
            <a:off x="1801021" y="3353112"/>
            <a:ext cx="2832287" cy="1045739"/>
          </a:xfrm>
          <a:prstGeom prst="trapezoid">
            <a:avLst>
              <a:gd name="adj" fmla="val 75000"/>
            </a:avLst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6" name="Трапеция 5"/>
          <p:cNvSpPr/>
          <p:nvPr userDrawn="1"/>
        </p:nvSpPr>
        <p:spPr>
          <a:xfrm>
            <a:off x="849471" y="4501684"/>
            <a:ext cx="4735389" cy="1205345"/>
          </a:xfrm>
          <a:prstGeom prst="trapezoid">
            <a:avLst>
              <a:gd name="adj" fmla="val 75000"/>
            </a:avLst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2" name="TITLE_1"/>
          <p:cNvSpPr>
            <a:spLocks noGrp="1"/>
          </p:cNvSpPr>
          <p:nvPr>
            <p:ph type="body" sz="quarter" idx="12" hasCustomPrompt="1"/>
          </p:nvPr>
        </p:nvSpPr>
        <p:spPr>
          <a:xfrm>
            <a:off x="4134951" y="2348854"/>
            <a:ext cx="3970823" cy="3048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b="1"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5pPr>
          </a:lstStyle>
          <a:p>
            <a:pPr lvl="0"/>
            <a:r>
              <a:rPr lang="en-US" dirty="0"/>
              <a:t>{{HL1_TITLE_1}}</a:t>
            </a:r>
            <a:endParaRPr lang="en-US" dirty="0"/>
          </a:p>
          <a:p>
            <a:pPr lvl="0"/>
            <a:endParaRPr lang="ru-RU" dirty="0"/>
          </a:p>
        </p:txBody>
      </p:sp>
      <p:sp>
        <p:nvSpPr>
          <p:cNvPr id="13" name="TEXT_1"/>
          <p:cNvSpPr>
            <a:spLocks noGrp="1"/>
          </p:cNvSpPr>
          <p:nvPr>
            <p:ph type="body" sz="quarter" idx="13" hasCustomPrompt="1"/>
          </p:nvPr>
        </p:nvSpPr>
        <p:spPr>
          <a:xfrm>
            <a:off x="4134952" y="2738629"/>
            <a:ext cx="7095023" cy="28322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chemeClr val="bg1">
                    <a:lumMod val="85000"/>
                  </a:schemeClr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5pPr>
          </a:lstStyle>
          <a:p>
            <a:pPr lvl="0"/>
            <a:r>
              <a:rPr lang="en-US" dirty="0"/>
              <a:t>{{HL1_TEXT_1}}</a:t>
            </a:r>
            <a:r>
              <a:rPr lang="ru-RU" dirty="0"/>
              <a:t> </a:t>
            </a:r>
            <a:endParaRPr lang="en-US" dirty="0"/>
          </a:p>
        </p:txBody>
      </p:sp>
      <p:sp>
        <p:nvSpPr>
          <p:cNvPr id="14" name="HEADER"/>
          <p:cNvSpPr>
            <a:spLocks noGrp="1"/>
          </p:cNvSpPr>
          <p:nvPr>
            <p:ph type="title" hasCustomPrompt="1"/>
          </p:nvPr>
        </p:nvSpPr>
        <p:spPr>
          <a:xfrm>
            <a:off x="613666" y="1281530"/>
            <a:ext cx="5977270" cy="444531"/>
          </a:xfrm>
          <a:prstGeom prst="rect">
            <a:avLst/>
          </a:prstGeom>
        </p:spPr>
        <p:txBody>
          <a:bodyPr/>
          <a:lstStyle>
            <a:lvl1pPr>
              <a:defRPr sz="2400" b="1"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</a:lstStyle>
          <a:p>
            <a:r>
              <a:rPr lang="en-US" dirty="0"/>
              <a:t>{{BL2_HEADER}}</a:t>
            </a:r>
            <a:br>
              <a:rPr lang="en-US" dirty="0"/>
            </a:br>
            <a:endParaRPr lang="ru-RU" dirty="0"/>
          </a:p>
        </p:txBody>
      </p:sp>
      <p:cxnSp>
        <p:nvCxnSpPr>
          <p:cNvPr id="18" name="Прямая соединительная линия 17"/>
          <p:cNvCxnSpPr/>
          <p:nvPr userDrawn="1"/>
        </p:nvCxnSpPr>
        <p:spPr>
          <a:xfrm>
            <a:off x="4127331" y="3250279"/>
            <a:ext cx="7102644" cy="0"/>
          </a:xfrm>
          <a:prstGeom prst="line">
            <a:avLst/>
          </a:prstGeom>
          <a:ln w="19050">
            <a:solidFill>
              <a:srgbClr val="2626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ITLE_2"/>
          <p:cNvSpPr>
            <a:spLocks noGrp="1"/>
          </p:cNvSpPr>
          <p:nvPr>
            <p:ph type="body" sz="quarter" idx="14" hasCustomPrompt="1"/>
          </p:nvPr>
        </p:nvSpPr>
        <p:spPr>
          <a:xfrm>
            <a:off x="5043810" y="3533069"/>
            <a:ext cx="3970823" cy="3048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b="1"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5pPr>
          </a:lstStyle>
          <a:p>
            <a:pPr lvl="0"/>
            <a:r>
              <a:rPr lang="en-US" dirty="0"/>
              <a:t>{{HL1_TITLE_2}}</a:t>
            </a:r>
            <a:endParaRPr lang="en-US" dirty="0"/>
          </a:p>
          <a:p>
            <a:pPr lvl="0"/>
            <a:endParaRPr lang="ru-RU" dirty="0"/>
          </a:p>
        </p:txBody>
      </p:sp>
      <p:sp>
        <p:nvSpPr>
          <p:cNvPr id="22" name="TEXT_2"/>
          <p:cNvSpPr>
            <a:spLocks noGrp="1"/>
          </p:cNvSpPr>
          <p:nvPr>
            <p:ph type="body" sz="quarter" idx="15" hasCustomPrompt="1"/>
          </p:nvPr>
        </p:nvSpPr>
        <p:spPr>
          <a:xfrm>
            <a:off x="5043812" y="3922844"/>
            <a:ext cx="6186164" cy="28322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chemeClr val="bg1">
                    <a:lumMod val="85000"/>
                  </a:schemeClr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5pPr>
          </a:lstStyle>
          <a:p>
            <a:pPr lvl="0"/>
            <a:r>
              <a:rPr lang="en-US" dirty="0"/>
              <a:t>{{HL1_TEXT_2}}</a:t>
            </a:r>
            <a:r>
              <a:rPr lang="ru-RU" dirty="0"/>
              <a:t> </a:t>
            </a:r>
            <a:endParaRPr lang="en-US" dirty="0"/>
          </a:p>
        </p:txBody>
      </p:sp>
      <p:cxnSp>
        <p:nvCxnSpPr>
          <p:cNvPr id="23" name="Прямая соединительная линия 22"/>
          <p:cNvCxnSpPr/>
          <p:nvPr userDrawn="1"/>
        </p:nvCxnSpPr>
        <p:spPr>
          <a:xfrm>
            <a:off x="5036190" y="4429280"/>
            <a:ext cx="6192809" cy="0"/>
          </a:xfrm>
          <a:prstGeom prst="line">
            <a:avLst/>
          </a:prstGeom>
          <a:ln w="19050">
            <a:solidFill>
              <a:srgbClr val="2626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LE_3"/>
          <p:cNvSpPr>
            <a:spLocks noGrp="1"/>
          </p:cNvSpPr>
          <p:nvPr>
            <p:ph type="body" sz="quarter" idx="16" hasCustomPrompt="1"/>
          </p:nvPr>
        </p:nvSpPr>
        <p:spPr>
          <a:xfrm>
            <a:off x="6027482" y="4774498"/>
            <a:ext cx="3970823" cy="3048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b="1"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5pPr>
          </a:lstStyle>
          <a:p>
            <a:pPr lvl="0"/>
            <a:r>
              <a:rPr lang="en-US" dirty="0"/>
              <a:t>{{HL1_TITLE_3}}</a:t>
            </a:r>
            <a:endParaRPr lang="en-US" dirty="0"/>
          </a:p>
          <a:p>
            <a:pPr lvl="0"/>
            <a:endParaRPr lang="ru-RU" dirty="0"/>
          </a:p>
        </p:txBody>
      </p:sp>
      <p:sp>
        <p:nvSpPr>
          <p:cNvPr id="26" name="TEXT_3"/>
          <p:cNvSpPr>
            <a:spLocks noGrp="1"/>
          </p:cNvSpPr>
          <p:nvPr>
            <p:ph type="body" sz="quarter" idx="17" hasCustomPrompt="1"/>
          </p:nvPr>
        </p:nvSpPr>
        <p:spPr>
          <a:xfrm>
            <a:off x="6027484" y="5164273"/>
            <a:ext cx="5201515" cy="28322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chemeClr val="bg1">
                    <a:lumMod val="85000"/>
                  </a:schemeClr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5pPr>
          </a:lstStyle>
          <a:p>
            <a:pPr lvl="0"/>
            <a:r>
              <a:rPr lang="en-US" dirty="0"/>
              <a:t>{{HL1_TEXT_3}}</a:t>
            </a:r>
            <a:r>
              <a:rPr lang="ru-RU" dirty="0"/>
              <a:t> </a:t>
            </a:r>
            <a:endParaRPr lang="en-US" dirty="0"/>
          </a:p>
        </p:txBody>
      </p:sp>
      <p:sp>
        <p:nvSpPr>
          <p:cNvPr id="29" name="Прямоугольник 28"/>
          <p:cNvSpPr/>
          <p:nvPr userDrawn="1"/>
        </p:nvSpPr>
        <p:spPr>
          <a:xfrm>
            <a:off x="3060711" y="2759926"/>
            <a:ext cx="3129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rPr>
              <a:t>1</a:t>
            </a:r>
            <a:endParaRPr lang="ru-RU" b="1" dirty="0">
              <a:solidFill>
                <a:schemeClr val="bg1"/>
              </a:solidFill>
              <a:latin typeface="Inter" panose="020B0604020202020204" charset="0"/>
              <a:ea typeface="Inter" panose="020B0604020202020204" charset="0"/>
              <a:cs typeface="Inter" panose="020B0604020202020204" charset="0"/>
            </a:endParaRPr>
          </a:p>
        </p:txBody>
      </p:sp>
      <p:sp>
        <p:nvSpPr>
          <p:cNvPr id="30" name="Прямоугольник 29"/>
          <p:cNvSpPr/>
          <p:nvPr userDrawn="1"/>
        </p:nvSpPr>
        <p:spPr>
          <a:xfrm>
            <a:off x="3064429" y="3850956"/>
            <a:ext cx="3129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rPr>
              <a:t>2</a:t>
            </a:r>
            <a:endParaRPr lang="ru-RU" b="1" dirty="0">
              <a:solidFill>
                <a:schemeClr val="bg1"/>
              </a:solidFill>
              <a:latin typeface="Inter" panose="020B0604020202020204" charset="0"/>
              <a:ea typeface="Inter" panose="020B0604020202020204" charset="0"/>
              <a:cs typeface="Inter" panose="020B0604020202020204" charset="0"/>
            </a:endParaRPr>
          </a:p>
        </p:txBody>
      </p:sp>
      <p:sp>
        <p:nvSpPr>
          <p:cNvPr id="31" name="Прямоугольник 30"/>
          <p:cNvSpPr/>
          <p:nvPr userDrawn="1"/>
        </p:nvSpPr>
        <p:spPr>
          <a:xfrm>
            <a:off x="3061308" y="5079330"/>
            <a:ext cx="3129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rPr>
              <a:t>3</a:t>
            </a:r>
            <a:endParaRPr lang="ru-RU" b="1" dirty="0">
              <a:solidFill>
                <a:schemeClr val="bg1"/>
              </a:solidFill>
              <a:latin typeface="Inter" panose="020B0604020202020204" charset="0"/>
              <a:ea typeface="Inter" panose="020B0604020202020204" charset="0"/>
              <a:cs typeface="Inter" panose="020B060402020202020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 userDrawn="1"/>
        </p:nvSpPr>
        <p:spPr>
          <a:xfrm>
            <a:off x="435202" y="377370"/>
            <a:ext cx="11321596" cy="599320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TITLE_1"/>
          <p:cNvSpPr>
            <a:spLocks noGrp="1"/>
          </p:cNvSpPr>
          <p:nvPr>
            <p:ph type="body" sz="quarter" idx="12" hasCustomPrompt="1"/>
          </p:nvPr>
        </p:nvSpPr>
        <p:spPr>
          <a:xfrm>
            <a:off x="6605660" y="1749363"/>
            <a:ext cx="2688836" cy="3048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b="1"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5pPr>
          </a:lstStyle>
          <a:p>
            <a:pPr lvl="0"/>
            <a:r>
              <a:rPr lang="en-US" dirty="0"/>
              <a:t>{{NL1_TITLE_1}}</a:t>
            </a:r>
            <a:endParaRPr lang="en-US" dirty="0"/>
          </a:p>
          <a:p>
            <a:pPr lvl="0"/>
            <a:endParaRPr lang="ru-RU" dirty="0"/>
          </a:p>
        </p:txBody>
      </p:sp>
      <p:sp>
        <p:nvSpPr>
          <p:cNvPr id="6" name="TEXT_1"/>
          <p:cNvSpPr>
            <a:spLocks noGrp="1"/>
          </p:cNvSpPr>
          <p:nvPr>
            <p:ph type="body" sz="quarter" idx="13" hasCustomPrompt="1"/>
          </p:nvPr>
        </p:nvSpPr>
        <p:spPr>
          <a:xfrm>
            <a:off x="6605660" y="2155764"/>
            <a:ext cx="5119251" cy="3683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chemeClr val="bg1">
                    <a:lumMod val="85000"/>
                  </a:schemeClr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5pPr>
          </a:lstStyle>
          <a:p>
            <a:pPr lvl="0"/>
            <a:r>
              <a:rPr lang="en-US" dirty="0"/>
              <a:t>{{NL1_TEXT_1}}</a:t>
            </a:r>
            <a:endParaRPr lang="en-US" dirty="0"/>
          </a:p>
        </p:txBody>
      </p:sp>
      <p:sp>
        <p:nvSpPr>
          <p:cNvPr id="16" name="HEADER"/>
          <p:cNvSpPr>
            <a:spLocks noGrp="1"/>
          </p:cNvSpPr>
          <p:nvPr>
            <p:ph type="title" hasCustomPrompt="1"/>
          </p:nvPr>
        </p:nvSpPr>
        <p:spPr>
          <a:xfrm>
            <a:off x="5747641" y="873386"/>
            <a:ext cx="5977270" cy="444531"/>
          </a:xfrm>
          <a:prstGeom prst="rect">
            <a:avLst/>
          </a:prstGeom>
        </p:spPr>
        <p:txBody>
          <a:bodyPr/>
          <a:lstStyle>
            <a:lvl1pPr>
              <a:defRPr sz="2400" b="1"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</a:lstStyle>
          <a:p>
            <a:r>
              <a:rPr lang="en-US" dirty="0"/>
              <a:t>{{NL1_HEADER}}</a:t>
            </a:r>
            <a:br>
              <a:rPr lang="en-US" dirty="0"/>
            </a:br>
            <a:endParaRPr lang="ru-RU" dirty="0"/>
          </a:p>
        </p:txBody>
      </p:sp>
      <p:sp>
        <p:nvSpPr>
          <p:cNvPr id="17" name="BACKGROUND_IMAGE"/>
          <p:cNvSpPr>
            <a:spLocks noGrp="1"/>
          </p:cNvSpPr>
          <p:nvPr>
            <p:ph type="pic" sz="quarter" idx="10"/>
          </p:nvPr>
        </p:nvSpPr>
        <p:spPr>
          <a:xfrm>
            <a:off x="449716" y="391886"/>
            <a:ext cx="4848225" cy="5980113"/>
          </a:xfrm>
          <a:prstGeom prst="rect">
            <a:avLst/>
          </a:prstGeom>
        </p:spPr>
        <p:txBody>
          <a:bodyPr/>
          <a:lstStyle/>
          <a:p>
            <a:endParaRPr lang="ru-RU" dirty="0"/>
          </a:p>
        </p:txBody>
      </p:sp>
      <p:grpSp>
        <p:nvGrpSpPr>
          <p:cNvPr id="23" name="Группа 22"/>
          <p:cNvGrpSpPr/>
          <p:nvPr userDrawn="1"/>
        </p:nvGrpSpPr>
        <p:grpSpPr>
          <a:xfrm>
            <a:off x="5747641" y="1829072"/>
            <a:ext cx="656334" cy="653384"/>
            <a:chOff x="5700016" y="1895747"/>
            <a:chExt cx="656334" cy="653384"/>
          </a:xfrm>
        </p:grpSpPr>
        <p:sp>
          <p:nvSpPr>
            <p:cNvPr id="3" name="Овал 2"/>
            <p:cNvSpPr/>
            <p:nvPr userDrawn="1"/>
          </p:nvSpPr>
          <p:spPr>
            <a:xfrm>
              <a:off x="5700016" y="1895747"/>
              <a:ext cx="656334" cy="653384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2626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2" name="Прямоугольник 21"/>
            <p:cNvSpPr/>
            <p:nvPr userDrawn="1"/>
          </p:nvSpPr>
          <p:spPr>
            <a:xfrm>
              <a:off x="5871730" y="2037773"/>
              <a:ext cx="312906" cy="369332"/>
            </a:xfrm>
            <a:prstGeom prst="rect">
              <a:avLst/>
            </a:prstGeom>
            <a:ln>
              <a:noFill/>
            </a:ln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  <a:latin typeface="Inter" panose="020B0604020202020204" charset="0"/>
                  <a:ea typeface="Inter" panose="020B0604020202020204" charset="0"/>
                  <a:cs typeface="Inter" panose="020B0604020202020204" charset="0"/>
                </a:rPr>
                <a:t>1</a:t>
              </a:r>
              <a:endParaRPr lang="ru-RU" b="1" dirty="0"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endParaRPr>
            </a:p>
          </p:txBody>
        </p:sp>
      </p:grpSp>
      <p:sp>
        <p:nvSpPr>
          <p:cNvPr id="28" name="TITLE_2"/>
          <p:cNvSpPr>
            <a:spLocks noGrp="1"/>
          </p:cNvSpPr>
          <p:nvPr>
            <p:ph type="body" sz="quarter" idx="14" hasCustomPrompt="1"/>
          </p:nvPr>
        </p:nvSpPr>
        <p:spPr>
          <a:xfrm>
            <a:off x="6605660" y="2921528"/>
            <a:ext cx="2688836" cy="3048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b="1"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5pPr>
          </a:lstStyle>
          <a:p>
            <a:pPr lvl="0"/>
            <a:r>
              <a:rPr lang="en-US" dirty="0"/>
              <a:t>{{NL1_TITLE_2}}</a:t>
            </a:r>
            <a:endParaRPr lang="en-US" dirty="0"/>
          </a:p>
          <a:p>
            <a:pPr lvl="0"/>
            <a:endParaRPr lang="ru-RU" dirty="0"/>
          </a:p>
        </p:txBody>
      </p:sp>
      <p:sp>
        <p:nvSpPr>
          <p:cNvPr id="29" name="TEXT_2"/>
          <p:cNvSpPr>
            <a:spLocks noGrp="1"/>
          </p:cNvSpPr>
          <p:nvPr>
            <p:ph type="body" sz="quarter" idx="15" hasCustomPrompt="1"/>
          </p:nvPr>
        </p:nvSpPr>
        <p:spPr>
          <a:xfrm>
            <a:off x="6605660" y="3327929"/>
            <a:ext cx="5119251" cy="3683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chemeClr val="bg1">
                    <a:lumMod val="85000"/>
                  </a:schemeClr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5pPr>
          </a:lstStyle>
          <a:p>
            <a:pPr lvl="0"/>
            <a:r>
              <a:rPr lang="en-US" dirty="0"/>
              <a:t>{{NL1_TEXT_2}}</a:t>
            </a:r>
            <a:endParaRPr lang="en-US" dirty="0"/>
          </a:p>
        </p:txBody>
      </p:sp>
      <p:grpSp>
        <p:nvGrpSpPr>
          <p:cNvPr id="30" name="Группа 29"/>
          <p:cNvGrpSpPr/>
          <p:nvPr userDrawn="1"/>
        </p:nvGrpSpPr>
        <p:grpSpPr>
          <a:xfrm>
            <a:off x="5747641" y="3001237"/>
            <a:ext cx="656334" cy="653384"/>
            <a:chOff x="5700016" y="1895747"/>
            <a:chExt cx="656334" cy="653384"/>
          </a:xfrm>
        </p:grpSpPr>
        <p:sp>
          <p:nvSpPr>
            <p:cNvPr id="31" name="Овал 30"/>
            <p:cNvSpPr/>
            <p:nvPr userDrawn="1"/>
          </p:nvSpPr>
          <p:spPr>
            <a:xfrm>
              <a:off x="5700016" y="1895747"/>
              <a:ext cx="656334" cy="653384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2626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2" name="Прямоугольник 31"/>
            <p:cNvSpPr/>
            <p:nvPr userDrawn="1"/>
          </p:nvSpPr>
          <p:spPr>
            <a:xfrm>
              <a:off x="5871730" y="2037773"/>
              <a:ext cx="312906" cy="369332"/>
            </a:xfrm>
            <a:prstGeom prst="rect">
              <a:avLst/>
            </a:prstGeom>
            <a:ln>
              <a:noFill/>
            </a:ln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  <a:latin typeface="Inter" panose="020B0604020202020204" charset="0"/>
                  <a:ea typeface="Inter" panose="020B0604020202020204" charset="0"/>
                  <a:cs typeface="Inter" panose="020B0604020202020204" charset="0"/>
                </a:rPr>
                <a:t>2</a:t>
              </a:r>
              <a:endParaRPr lang="ru-RU" b="1" dirty="0"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endParaRPr>
            </a:p>
          </p:txBody>
        </p:sp>
      </p:grpSp>
      <p:sp>
        <p:nvSpPr>
          <p:cNvPr id="33" name="TITLE_3"/>
          <p:cNvSpPr>
            <a:spLocks noGrp="1"/>
          </p:cNvSpPr>
          <p:nvPr>
            <p:ph type="body" sz="quarter" idx="16" hasCustomPrompt="1"/>
          </p:nvPr>
        </p:nvSpPr>
        <p:spPr>
          <a:xfrm>
            <a:off x="6605660" y="4048193"/>
            <a:ext cx="2688836" cy="3048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b="1"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5pPr>
          </a:lstStyle>
          <a:p>
            <a:pPr lvl="0"/>
            <a:r>
              <a:rPr lang="en-US" dirty="0"/>
              <a:t>{{NL1_TITLE_3}}</a:t>
            </a:r>
            <a:endParaRPr lang="en-US" dirty="0"/>
          </a:p>
          <a:p>
            <a:pPr lvl="0"/>
            <a:endParaRPr lang="ru-RU" dirty="0"/>
          </a:p>
        </p:txBody>
      </p:sp>
      <p:sp>
        <p:nvSpPr>
          <p:cNvPr id="34" name="TEXT_3"/>
          <p:cNvSpPr>
            <a:spLocks noGrp="1"/>
          </p:cNvSpPr>
          <p:nvPr>
            <p:ph type="body" sz="quarter" idx="17" hasCustomPrompt="1"/>
          </p:nvPr>
        </p:nvSpPr>
        <p:spPr>
          <a:xfrm>
            <a:off x="6605660" y="4454594"/>
            <a:ext cx="5119251" cy="3683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chemeClr val="bg1">
                    <a:lumMod val="85000"/>
                  </a:schemeClr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5pPr>
          </a:lstStyle>
          <a:p>
            <a:pPr lvl="0"/>
            <a:r>
              <a:rPr lang="en-US" dirty="0"/>
              <a:t>{{NL1_TEXT_3}}</a:t>
            </a:r>
            <a:endParaRPr lang="en-US" dirty="0"/>
          </a:p>
        </p:txBody>
      </p:sp>
      <p:grpSp>
        <p:nvGrpSpPr>
          <p:cNvPr id="35" name="Группа 34"/>
          <p:cNvGrpSpPr/>
          <p:nvPr userDrawn="1"/>
        </p:nvGrpSpPr>
        <p:grpSpPr>
          <a:xfrm>
            <a:off x="5747641" y="4127902"/>
            <a:ext cx="656334" cy="653384"/>
            <a:chOff x="5700016" y="1895747"/>
            <a:chExt cx="656334" cy="653384"/>
          </a:xfrm>
        </p:grpSpPr>
        <p:sp>
          <p:nvSpPr>
            <p:cNvPr id="36" name="Овал 35"/>
            <p:cNvSpPr/>
            <p:nvPr userDrawn="1"/>
          </p:nvSpPr>
          <p:spPr>
            <a:xfrm>
              <a:off x="5700016" y="1895747"/>
              <a:ext cx="656334" cy="653384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2626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7" name="Прямоугольник 36"/>
            <p:cNvSpPr/>
            <p:nvPr userDrawn="1"/>
          </p:nvSpPr>
          <p:spPr>
            <a:xfrm>
              <a:off x="5871730" y="2037773"/>
              <a:ext cx="312906" cy="369332"/>
            </a:xfrm>
            <a:prstGeom prst="rect">
              <a:avLst/>
            </a:prstGeom>
            <a:ln>
              <a:noFill/>
            </a:ln>
          </p:spPr>
          <p:txBody>
            <a:bodyPr wrap="none">
              <a:spAutoFit/>
            </a:bodyPr>
            <a:lstStyle/>
            <a:p>
              <a:r>
                <a:rPr lang="en-US" b="1" dirty="0">
                  <a:ln>
                    <a:noFill/>
                  </a:ln>
                  <a:solidFill>
                    <a:schemeClr val="bg1"/>
                  </a:solidFill>
                  <a:latin typeface="Inter" panose="020B0604020202020204" charset="0"/>
                  <a:ea typeface="Inter" panose="020B0604020202020204" charset="0"/>
                  <a:cs typeface="Inter" panose="020B0604020202020204" charset="0"/>
                </a:rPr>
                <a:t>3</a:t>
              </a:r>
              <a:endParaRPr lang="ru-RU" b="1" dirty="0">
                <a:ln>
                  <a:noFill/>
                </a:ln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endParaRPr>
            </a:p>
          </p:txBody>
        </p:sp>
      </p:grpSp>
      <p:sp>
        <p:nvSpPr>
          <p:cNvPr id="38" name="TITLE_4"/>
          <p:cNvSpPr>
            <a:spLocks noGrp="1"/>
          </p:cNvSpPr>
          <p:nvPr>
            <p:ph type="body" sz="quarter" idx="18" hasCustomPrompt="1"/>
          </p:nvPr>
        </p:nvSpPr>
        <p:spPr>
          <a:xfrm>
            <a:off x="6605660" y="5196304"/>
            <a:ext cx="2688836" cy="3048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b="1"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5pPr>
          </a:lstStyle>
          <a:p>
            <a:pPr lvl="0"/>
            <a:r>
              <a:rPr lang="en-US" dirty="0"/>
              <a:t>{{NL1_TITLE_4}}</a:t>
            </a:r>
            <a:endParaRPr lang="en-US" dirty="0"/>
          </a:p>
          <a:p>
            <a:pPr lvl="0"/>
            <a:endParaRPr lang="ru-RU" dirty="0"/>
          </a:p>
        </p:txBody>
      </p:sp>
      <p:sp>
        <p:nvSpPr>
          <p:cNvPr id="39" name="TEXT_4"/>
          <p:cNvSpPr>
            <a:spLocks noGrp="1"/>
          </p:cNvSpPr>
          <p:nvPr>
            <p:ph type="body" sz="quarter" idx="19" hasCustomPrompt="1"/>
          </p:nvPr>
        </p:nvSpPr>
        <p:spPr>
          <a:xfrm>
            <a:off x="6605660" y="5602705"/>
            <a:ext cx="5119251" cy="3683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chemeClr val="bg1">
                    <a:lumMod val="85000"/>
                  </a:schemeClr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5pPr>
          </a:lstStyle>
          <a:p>
            <a:pPr lvl="0"/>
            <a:r>
              <a:rPr lang="en-US" dirty="0"/>
              <a:t>{{NL1_TEXT_4}}</a:t>
            </a:r>
            <a:endParaRPr lang="en-US" dirty="0"/>
          </a:p>
        </p:txBody>
      </p:sp>
      <p:grpSp>
        <p:nvGrpSpPr>
          <p:cNvPr id="40" name="Группа 39"/>
          <p:cNvGrpSpPr/>
          <p:nvPr userDrawn="1"/>
        </p:nvGrpSpPr>
        <p:grpSpPr>
          <a:xfrm>
            <a:off x="5747641" y="5276013"/>
            <a:ext cx="656334" cy="653384"/>
            <a:chOff x="5700016" y="1895747"/>
            <a:chExt cx="656334" cy="653384"/>
          </a:xfrm>
        </p:grpSpPr>
        <p:sp>
          <p:nvSpPr>
            <p:cNvPr id="41" name="Овал 40"/>
            <p:cNvSpPr/>
            <p:nvPr userDrawn="1"/>
          </p:nvSpPr>
          <p:spPr>
            <a:xfrm>
              <a:off x="5700016" y="1895747"/>
              <a:ext cx="656334" cy="653384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2626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2" name="Прямоугольник 41"/>
            <p:cNvSpPr/>
            <p:nvPr userDrawn="1"/>
          </p:nvSpPr>
          <p:spPr>
            <a:xfrm>
              <a:off x="5871730" y="2037773"/>
              <a:ext cx="312906" cy="369332"/>
            </a:xfrm>
            <a:prstGeom prst="rect">
              <a:avLst/>
            </a:prstGeom>
            <a:ln>
              <a:noFill/>
            </a:ln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  <a:latin typeface="Inter" panose="020B0604020202020204" charset="0"/>
                  <a:ea typeface="Inter" panose="020B0604020202020204" charset="0"/>
                  <a:cs typeface="Inter" panose="020B0604020202020204" charset="0"/>
                </a:rPr>
                <a:t>4</a:t>
              </a:r>
              <a:endParaRPr lang="ru-RU" b="1" dirty="0"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 userDrawn="1"/>
        </p:nvSpPr>
        <p:spPr>
          <a:xfrm>
            <a:off x="435202" y="377370"/>
            <a:ext cx="11321596" cy="599320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Shape 2"/>
          <p:cNvSpPr/>
          <p:nvPr userDrawn="1"/>
        </p:nvSpPr>
        <p:spPr>
          <a:xfrm>
            <a:off x="613666" y="2133679"/>
            <a:ext cx="2044898" cy="1229439"/>
          </a:xfrm>
          <a:prstGeom prst="roundRect">
            <a:avLst>
              <a:gd name="adj" fmla="val 2603"/>
            </a:avLst>
          </a:prstGeom>
          <a:solidFill>
            <a:srgbClr val="0D0D0D"/>
          </a:solidFill>
          <a:ln w="12700">
            <a:solidFill>
              <a:srgbClr val="262626"/>
            </a:solidFill>
          </a:ln>
        </p:spPr>
      </p:sp>
      <p:sp>
        <p:nvSpPr>
          <p:cNvPr id="4" name="Shape 7"/>
          <p:cNvSpPr/>
          <p:nvPr userDrawn="1"/>
        </p:nvSpPr>
        <p:spPr>
          <a:xfrm>
            <a:off x="613666" y="3469799"/>
            <a:ext cx="4089916" cy="1229439"/>
          </a:xfrm>
          <a:prstGeom prst="roundRect">
            <a:avLst>
              <a:gd name="adj" fmla="val 2603"/>
            </a:avLst>
          </a:prstGeom>
          <a:solidFill>
            <a:srgbClr val="0D0D0D"/>
          </a:solidFill>
          <a:ln w="12700">
            <a:solidFill>
              <a:srgbClr val="262626"/>
            </a:solidFill>
          </a:ln>
        </p:spPr>
      </p:sp>
      <p:sp>
        <p:nvSpPr>
          <p:cNvPr id="5" name="Shape 12"/>
          <p:cNvSpPr/>
          <p:nvPr userDrawn="1"/>
        </p:nvSpPr>
        <p:spPr>
          <a:xfrm>
            <a:off x="613666" y="4805919"/>
            <a:ext cx="6134933" cy="1213882"/>
          </a:xfrm>
          <a:prstGeom prst="roundRect">
            <a:avLst>
              <a:gd name="adj" fmla="val 2038"/>
            </a:avLst>
          </a:prstGeom>
          <a:solidFill>
            <a:srgbClr val="0D0D0D"/>
          </a:solidFill>
          <a:ln w="12700">
            <a:solidFill>
              <a:srgbClr val="262626"/>
            </a:solidFill>
          </a:ln>
        </p:spPr>
      </p:sp>
      <p:sp>
        <p:nvSpPr>
          <p:cNvPr id="6" name="HEADER"/>
          <p:cNvSpPr>
            <a:spLocks noGrp="1"/>
          </p:cNvSpPr>
          <p:nvPr>
            <p:ph type="title" hasCustomPrompt="1"/>
          </p:nvPr>
        </p:nvSpPr>
        <p:spPr>
          <a:xfrm>
            <a:off x="613666" y="967205"/>
            <a:ext cx="5977270" cy="444531"/>
          </a:xfrm>
          <a:prstGeom prst="rect">
            <a:avLst/>
          </a:prstGeom>
        </p:spPr>
        <p:txBody>
          <a:bodyPr/>
          <a:lstStyle>
            <a:lvl1pPr>
              <a:defRPr sz="2400" b="1"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</a:lstStyle>
          <a:p>
            <a:r>
              <a:rPr lang="en-US" dirty="0"/>
              <a:t>{{HL2_HEADER}}</a:t>
            </a:r>
            <a:br>
              <a:rPr lang="en-US" dirty="0"/>
            </a:br>
            <a:endParaRPr lang="ru-RU" dirty="0"/>
          </a:p>
        </p:txBody>
      </p:sp>
      <p:sp>
        <p:nvSpPr>
          <p:cNvPr id="7" name="TITLE_1"/>
          <p:cNvSpPr>
            <a:spLocks noGrp="1"/>
          </p:cNvSpPr>
          <p:nvPr>
            <p:ph type="body" sz="quarter" idx="14" hasCustomPrompt="1"/>
          </p:nvPr>
        </p:nvSpPr>
        <p:spPr>
          <a:xfrm>
            <a:off x="2902165" y="2306283"/>
            <a:ext cx="2688836" cy="3048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b="1"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5pPr>
          </a:lstStyle>
          <a:p>
            <a:pPr lvl="0"/>
            <a:r>
              <a:rPr lang="en-US" dirty="0"/>
              <a:t>{{HL2_TITLE_1}}</a:t>
            </a:r>
            <a:endParaRPr lang="en-US" dirty="0"/>
          </a:p>
          <a:p>
            <a:pPr lvl="0"/>
            <a:endParaRPr lang="ru-RU" dirty="0"/>
          </a:p>
        </p:txBody>
      </p:sp>
      <p:sp>
        <p:nvSpPr>
          <p:cNvPr id="8" name="TEXT_1"/>
          <p:cNvSpPr>
            <a:spLocks noGrp="1"/>
          </p:cNvSpPr>
          <p:nvPr>
            <p:ph type="body" sz="quarter" idx="15" hasCustomPrompt="1"/>
          </p:nvPr>
        </p:nvSpPr>
        <p:spPr>
          <a:xfrm>
            <a:off x="2902165" y="2712684"/>
            <a:ext cx="8257137" cy="3683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chemeClr val="bg1">
                    <a:lumMod val="85000"/>
                  </a:schemeClr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5pPr>
          </a:lstStyle>
          <a:p>
            <a:pPr lvl="0"/>
            <a:r>
              <a:rPr lang="en-US" dirty="0"/>
              <a:t>{{HL2_TEXT_1}}</a:t>
            </a:r>
            <a:endParaRPr lang="en-US" dirty="0"/>
          </a:p>
        </p:txBody>
      </p:sp>
      <p:cxnSp>
        <p:nvCxnSpPr>
          <p:cNvPr id="10" name="Прямая соединительная линия 9"/>
          <p:cNvCxnSpPr/>
          <p:nvPr userDrawn="1"/>
        </p:nvCxnSpPr>
        <p:spPr>
          <a:xfrm>
            <a:off x="2902165" y="3336777"/>
            <a:ext cx="8257137" cy="0"/>
          </a:xfrm>
          <a:prstGeom prst="line">
            <a:avLst/>
          </a:prstGeom>
          <a:ln w="19050">
            <a:solidFill>
              <a:srgbClr val="2626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_2"/>
          <p:cNvSpPr>
            <a:spLocks noGrp="1"/>
          </p:cNvSpPr>
          <p:nvPr>
            <p:ph type="body" sz="quarter" idx="16" hasCustomPrompt="1"/>
          </p:nvPr>
        </p:nvSpPr>
        <p:spPr>
          <a:xfrm>
            <a:off x="4966493" y="3632168"/>
            <a:ext cx="2688836" cy="3048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b="1"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5pPr>
          </a:lstStyle>
          <a:p>
            <a:pPr lvl="0"/>
            <a:r>
              <a:rPr lang="en-US" dirty="0"/>
              <a:t>{{HL2_TITLE_2}}</a:t>
            </a:r>
            <a:endParaRPr lang="en-US" dirty="0"/>
          </a:p>
          <a:p>
            <a:pPr lvl="0"/>
            <a:endParaRPr lang="ru-RU" dirty="0"/>
          </a:p>
        </p:txBody>
      </p:sp>
      <p:sp>
        <p:nvSpPr>
          <p:cNvPr id="12" name="TEXT_2"/>
          <p:cNvSpPr>
            <a:spLocks noGrp="1"/>
          </p:cNvSpPr>
          <p:nvPr>
            <p:ph type="body" sz="quarter" idx="17" hasCustomPrompt="1"/>
          </p:nvPr>
        </p:nvSpPr>
        <p:spPr>
          <a:xfrm>
            <a:off x="4966493" y="4038569"/>
            <a:ext cx="6192809" cy="3683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chemeClr val="bg1">
                    <a:lumMod val="85000"/>
                  </a:schemeClr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5pPr>
          </a:lstStyle>
          <a:p>
            <a:pPr lvl="0"/>
            <a:r>
              <a:rPr lang="en-US" dirty="0"/>
              <a:t>{{HL2_TEXT_2}}</a:t>
            </a:r>
            <a:endParaRPr lang="en-US" dirty="0"/>
          </a:p>
        </p:txBody>
      </p:sp>
      <p:cxnSp>
        <p:nvCxnSpPr>
          <p:cNvPr id="13" name="Прямая соединительная линия 12"/>
          <p:cNvCxnSpPr/>
          <p:nvPr userDrawn="1"/>
        </p:nvCxnSpPr>
        <p:spPr>
          <a:xfrm>
            <a:off x="4966493" y="4662662"/>
            <a:ext cx="6192809" cy="0"/>
          </a:xfrm>
          <a:prstGeom prst="line">
            <a:avLst/>
          </a:prstGeom>
          <a:ln w="19050">
            <a:solidFill>
              <a:srgbClr val="2626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ITLE_3"/>
          <p:cNvSpPr>
            <a:spLocks noGrp="1"/>
          </p:cNvSpPr>
          <p:nvPr>
            <p:ph type="body" sz="quarter" idx="18" hasCustomPrompt="1"/>
          </p:nvPr>
        </p:nvSpPr>
        <p:spPr>
          <a:xfrm>
            <a:off x="6981407" y="4964790"/>
            <a:ext cx="2688836" cy="3048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b="1"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5pPr>
          </a:lstStyle>
          <a:p>
            <a:pPr lvl="0"/>
            <a:r>
              <a:rPr lang="en-US" dirty="0"/>
              <a:t>{{HL2_TITLE_3}}</a:t>
            </a:r>
            <a:endParaRPr lang="en-US" dirty="0"/>
          </a:p>
          <a:p>
            <a:pPr lvl="0"/>
            <a:endParaRPr lang="ru-RU" dirty="0"/>
          </a:p>
        </p:txBody>
      </p:sp>
      <p:sp>
        <p:nvSpPr>
          <p:cNvPr id="16" name="TEXT_3"/>
          <p:cNvSpPr>
            <a:spLocks noGrp="1"/>
          </p:cNvSpPr>
          <p:nvPr>
            <p:ph type="body" sz="quarter" idx="19" hasCustomPrompt="1"/>
          </p:nvPr>
        </p:nvSpPr>
        <p:spPr>
          <a:xfrm>
            <a:off x="6981408" y="5371191"/>
            <a:ext cx="4177894" cy="3683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chemeClr val="bg1">
                    <a:lumMod val="85000"/>
                  </a:schemeClr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5pPr>
          </a:lstStyle>
          <a:p>
            <a:pPr lvl="0"/>
            <a:r>
              <a:rPr lang="en-US" dirty="0"/>
              <a:t>{{HL2_TEXT_3}}</a:t>
            </a:r>
            <a:endParaRPr lang="en-US" dirty="0"/>
          </a:p>
        </p:txBody>
      </p:sp>
      <p:cxnSp>
        <p:nvCxnSpPr>
          <p:cNvPr id="17" name="Прямая соединительная линия 16"/>
          <p:cNvCxnSpPr/>
          <p:nvPr userDrawn="1"/>
        </p:nvCxnSpPr>
        <p:spPr>
          <a:xfrm>
            <a:off x="6981407" y="5995284"/>
            <a:ext cx="4177894" cy="0"/>
          </a:xfrm>
          <a:prstGeom prst="line">
            <a:avLst/>
          </a:prstGeom>
          <a:ln w="19050">
            <a:solidFill>
              <a:srgbClr val="2626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Прямоугольник 19"/>
          <p:cNvSpPr/>
          <p:nvPr userDrawn="1"/>
        </p:nvSpPr>
        <p:spPr>
          <a:xfrm>
            <a:off x="1479662" y="2563732"/>
            <a:ext cx="3129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rPr>
              <a:t>1</a:t>
            </a:r>
            <a:endParaRPr lang="ru-RU" b="1" dirty="0">
              <a:solidFill>
                <a:schemeClr val="bg1"/>
              </a:solidFill>
              <a:latin typeface="Inter" panose="020B0604020202020204" charset="0"/>
              <a:ea typeface="Inter" panose="020B0604020202020204" charset="0"/>
              <a:cs typeface="Inter" panose="020B0604020202020204" charset="0"/>
            </a:endParaRPr>
          </a:p>
        </p:txBody>
      </p:sp>
      <p:sp>
        <p:nvSpPr>
          <p:cNvPr id="21" name="Прямоугольник 20"/>
          <p:cNvSpPr/>
          <p:nvPr userDrawn="1"/>
        </p:nvSpPr>
        <p:spPr>
          <a:xfrm>
            <a:off x="2502111" y="3899852"/>
            <a:ext cx="3129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rPr>
              <a:t>2</a:t>
            </a:r>
            <a:endParaRPr lang="ru-RU" b="1" dirty="0">
              <a:solidFill>
                <a:schemeClr val="bg1"/>
              </a:solidFill>
              <a:latin typeface="Inter" panose="020B0604020202020204" charset="0"/>
              <a:ea typeface="Inter" panose="020B0604020202020204" charset="0"/>
              <a:cs typeface="Inter" panose="020B0604020202020204" charset="0"/>
            </a:endParaRPr>
          </a:p>
        </p:txBody>
      </p:sp>
      <p:sp>
        <p:nvSpPr>
          <p:cNvPr id="22" name="Прямоугольник 21"/>
          <p:cNvSpPr/>
          <p:nvPr userDrawn="1"/>
        </p:nvSpPr>
        <p:spPr>
          <a:xfrm>
            <a:off x="3524679" y="5228194"/>
            <a:ext cx="3129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rPr>
              <a:t>3</a:t>
            </a:r>
            <a:endParaRPr lang="ru-RU" b="1" dirty="0">
              <a:solidFill>
                <a:schemeClr val="bg1"/>
              </a:solidFill>
              <a:latin typeface="Inter" panose="020B0604020202020204" charset="0"/>
              <a:ea typeface="Inter" panose="020B0604020202020204" charset="0"/>
              <a:cs typeface="Inter" panose="020B0604020202020204" charset="0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 userDrawn="1"/>
        </p:nvSpPr>
        <p:spPr>
          <a:xfrm>
            <a:off x="435202" y="377370"/>
            <a:ext cx="11321596" cy="599320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BACKGROUND_IMAGE"/>
          <p:cNvSpPr>
            <a:spLocks noGrp="1"/>
          </p:cNvSpPr>
          <p:nvPr>
            <p:ph type="pic" sz="quarter" idx="10"/>
          </p:nvPr>
        </p:nvSpPr>
        <p:spPr>
          <a:xfrm>
            <a:off x="6908573" y="377371"/>
            <a:ext cx="4848225" cy="5980113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4" name="HEADER"/>
          <p:cNvSpPr>
            <a:spLocks noGrp="1"/>
          </p:cNvSpPr>
          <p:nvPr>
            <p:ph type="title" hasCustomPrompt="1"/>
          </p:nvPr>
        </p:nvSpPr>
        <p:spPr>
          <a:xfrm>
            <a:off x="613666" y="967205"/>
            <a:ext cx="5554378" cy="444531"/>
          </a:xfrm>
          <a:prstGeom prst="rect">
            <a:avLst/>
          </a:prstGeom>
        </p:spPr>
        <p:txBody>
          <a:bodyPr/>
          <a:lstStyle>
            <a:lvl1pPr>
              <a:defRPr sz="2400" b="1"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</a:lstStyle>
          <a:p>
            <a:r>
              <a:rPr lang="en-US" dirty="0"/>
              <a:t>{{NL2_HEADER}}</a:t>
            </a:r>
            <a:br>
              <a:rPr lang="en-US" dirty="0"/>
            </a:br>
            <a:endParaRPr lang="ru-RU" dirty="0"/>
          </a:p>
        </p:txBody>
      </p:sp>
      <p:sp>
        <p:nvSpPr>
          <p:cNvPr id="5" name="TITLE_1"/>
          <p:cNvSpPr>
            <a:spLocks noGrp="1"/>
          </p:cNvSpPr>
          <p:nvPr>
            <p:ph type="body" sz="quarter" idx="14" hasCustomPrompt="1"/>
          </p:nvPr>
        </p:nvSpPr>
        <p:spPr>
          <a:xfrm>
            <a:off x="962801" y="2730232"/>
            <a:ext cx="2121146" cy="30483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1"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5pPr>
          </a:lstStyle>
          <a:p>
            <a:pPr lvl="0"/>
            <a:r>
              <a:rPr lang="en-US" dirty="0"/>
              <a:t>{{NL2_TITLE_1}}</a:t>
            </a:r>
            <a:endParaRPr lang="en-US" dirty="0"/>
          </a:p>
          <a:p>
            <a:pPr lvl="0"/>
            <a:endParaRPr lang="ru-RU" dirty="0"/>
          </a:p>
        </p:txBody>
      </p:sp>
      <p:sp>
        <p:nvSpPr>
          <p:cNvPr id="6" name="TEXT_1"/>
          <p:cNvSpPr>
            <a:spLocks noGrp="1"/>
          </p:cNvSpPr>
          <p:nvPr>
            <p:ph type="body" sz="quarter" idx="15" hasCustomPrompt="1"/>
          </p:nvPr>
        </p:nvSpPr>
        <p:spPr>
          <a:xfrm>
            <a:off x="962801" y="3136632"/>
            <a:ext cx="2121146" cy="73709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bg1">
                    <a:lumMod val="85000"/>
                  </a:schemeClr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5pPr>
          </a:lstStyle>
          <a:p>
            <a:pPr lvl="0"/>
            <a:r>
              <a:rPr lang="en-US" dirty="0"/>
              <a:t>{{NL2_TEXT_1}}</a:t>
            </a:r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7" name="Прямоугольник 6"/>
          <p:cNvSpPr/>
          <p:nvPr userDrawn="1"/>
        </p:nvSpPr>
        <p:spPr>
          <a:xfrm>
            <a:off x="1817228" y="2063928"/>
            <a:ext cx="41229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200" b="1" dirty="0">
                <a:solidFill>
                  <a:srgbClr val="262626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rPr>
              <a:t>1</a:t>
            </a:r>
            <a:endParaRPr lang="ru-RU" sz="3200" b="1" dirty="0">
              <a:solidFill>
                <a:srgbClr val="262626"/>
              </a:solidFill>
              <a:latin typeface="Inter" panose="020B0604020202020204" charset="0"/>
              <a:ea typeface="Inter" panose="020B0604020202020204" charset="0"/>
              <a:cs typeface="Inter" panose="020B0604020202020204" charset="0"/>
            </a:endParaRPr>
          </a:p>
        </p:txBody>
      </p:sp>
      <p:sp>
        <p:nvSpPr>
          <p:cNvPr id="8" name="TITLE_2"/>
          <p:cNvSpPr>
            <a:spLocks noGrp="1"/>
          </p:cNvSpPr>
          <p:nvPr>
            <p:ph type="body" sz="quarter" idx="16" hasCustomPrompt="1"/>
          </p:nvPr>
        </p:nvSpPr>
        <p:spPr>
          <a:xfrm>
            <a:off x="3683041" y="2730232"/>
            <a:ext cx="2121146" cy="30483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1"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5pPr>
          </a:lstStyle>
          <a:p>
            <a:pPr lvl="0"/>
            <a:r>
              <a:rPr lang="en-US" dirty="0"/>
              <a:t>{{NL2_TITLE_</a:t>
            </a:r>
            <a:r>
              <a:rPr lang="ru-RU" dirty="0"/>
              <a:t>2</a:t>
            </a:r>
            <a:r>
              <a:rPr lang="en-US" dirty="0"/>
              <a:t>}}</a:t>
            </a:r>
            <a:endParaRPr lang="en-US" dirty="0"/>
          </a:p>
          <a:p>
            <a:pPr lvl="0"/>
            <a:endParaRPr lang="ru-RU" dirty="0"/>
          </a:p>
        </p:txBody>
      </p:sp>
      <p:sp>
        <p:nvSpPr>
          <p:cNvPr id="9" name="TEXT_2"/>
          <p:cNvSpPr>
            <a:spLocks noGrp="1"/>
          </p:cNvSpPr>
          <p:nvPr>
            <p:ph type="body" sz="quarter" idx="17" hasCustomPrompt="1"/>
          </p:nvPr>
        </p:nvSpPr>
        <p:spPr>
          <a:xfrm>
            <a:off x="3683041" y="3136632"/>
            <a:ext cx="2121146" cy="73709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bg1">
                    <a:lumMod val="85000"/>
                  </a:schemeClr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5pPr>
          </a:lstStyle>
          <a:p>
            <a:pPr lvl="0"/>
            <a:r>
              <a:rPr lang="en-US" dirty="0"/>
              <a:t>{{NL2_TEXT_</a:t>
            </a:r>
            <a:r>
              <a:rPr lang="ru-RU" dirty="0"/>
              <a:t>2</a:t>
            </a:r>
            <a:r>
              <a:rPr lang="en-US" dirty="0"/>
              <a:t>}}</a:t>
            </a:r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0" name="Прямоугольник 9"/>
          <p:cNvSpPr/>
          <p:nvPr userDrawn="1"/>
        </p:nvSpPr>
        <p:spPr>
          <a:xfrm>
            <a:off x="4537468" y="2063928"/>
            <a:ext cx="41229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200" b="1" dirty="0">
                <a:solidFill>
                  <a:srgbClr val="262626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rPr>
              <a:t>2</a:t>
            </a:r>
            <a:endParaRPr lang="ru-RU" sz="3200" b="1" dirty="0">
              <a:solidFill>
                <a:srgbClr val="262626"/>
              </a:solidFill>
              <a:latin typeface="Inter" panose="020B0604020202020204" charset="0"/>
              <a:ea typeface="Inter" panose="020B0604020202020204" charset="0"/>
              <a:cs typeface="Inter" panose="020B0604020202020204" charset="0"/>
            </a:endParaRPr>
          </a:p>
        </p:txBody>
      </p:sp>
      <p:sp>
        <p:nvSpPr>
          <p:cNvPr id="11" name="TITLE_3"/>
          <p:cNvSpPr>
            <a:spLocks noGrp="1"/>
          </p:cNvSpPr>
          <p:nvPr>
            <p:ph type="body" sz="quarter" idx="18" hasCustomPrompt="1"/>
          </p:nvPr>
        </p:nvSpPr>
        <p:spPr>
          <a:xfrm>
            <a:off x="2322921" y="4681353"/>
            <a:ext cx="2121146" cy="30483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1"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5pPr>
          </a:lstStyle>
          <a:p>
            <a:pPr lvl="0"/>
            <a:r>
              <a:rPr lang="en-US" dirty="0"/>
              <a:t>{{NL2_TITLE_</a:t>
            </a:r>
            <a:r>
              <a:rPr lang="ru-RU" dirty="0"/>
              <a:t>3</a:t>
            </a:r>
            <a:r>
              <a:rPr lang="en-US" dirty="0"/>
              <a:t>}}</a:t>
            </a:r>
            <a:endParaRPr lang="en-US" dirty="0"/>
          </a:p>
          <a:p>
            <a:pPr lvl="0"/>
            <a:endParaRPr lang="ru-RU" dirty="0"/>
          </a:p>
        </p:txBody>
      </p:sp>
      <p:sp>
        <p:nvSpPr>
          <p:cNvPr id="12" name="TEXT_3"/>
          <p:cNvSpPr>
            <a:spLocks noGrp="1"/>
          </p:cNvSpPr>
          <p:nvPr>
            <p:ph type="body" sz="quarter" idx="19" hasCustomPrompt="1"/>
          </p:nvPr>
        </p:nvSpPr>
        <p:spPr>
          <a:xfrm>
            <a:off x="2322921" y="5087753"/>
            <a:ext cx="2121146" cy="73709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bg1">
                    <a:lumMod val="85000"/>
                  </a:schemeClr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defRPr>
            </a:lvl5pPr>
          </a:lstStyle>
          <a:p>
            <a:pPr lvl="0"/>
            <a:r>
              <a:rPr lang="en-US" dirty="0"/>
              <a:t>{{NL2_TEXT_</a:t>
            </a:r>
            <a:r>
              <a:rPr lang="ru-RU" dirty="0"/>
              <a:t>3</a:t>
            </a:r>
            <a:r>
              <a:rPr lang="en-US" dirty="0"/>
              <a:t>}}</a:t>
            </a:r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3" name="Прямоугольник 12"/>
          <p:cNvSpPr/>
          <p:nvPr userDrawn="1"/>
        </p:nvSpPr>
        <p:spPr>
          <a:xfrm>
            <a:off x="3177348" y="4015049"/>
            <a:ext cx="41229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200" b="1" dirty="0">
                <a:solidFill>
                  <a:srgbClr val="262626"/>
                </a:solidFill>
                <a:latin typeface="Inter" panose="020B0604020202020204" charset="0"/>
                <a:ea typeface="Inter" panose="020B0604020202020204" charset="0"/>
                <a:cs typeface="Inter" panose="020B0604020202020204" charset="0"/>
              </a:rPr>
              <a:t>3</a:t>
            </a:r>
            <a:endParaRPr lang="ru-RU" sz="3200" b="1" dirty="0">
              <a:solidFill>
                <a:srgbClr val="262626"/>
              </a:solidFill>
              <a:latin typeface="Inter" panose="020B0604020202020204" charset="0"/>
              <a:ea typeface="Inter" panose="020B0604020202020204" charset="0"/>
              <a:cs typeface="Inter" panose="020B0604020202020204" charset="0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Placeholder 1" descr="image.png"/>
          <p:cNvPicPr>
            <a:picLocks noGrp="1" noChangeAspect="1"/>
          </p:cNvPicPr>
          <p:nvPr>
            <p:ph type="pic" sz="quarter" idx="10"/>
          </p:nvPr>
        </p:nvPicPr>
        <p:blipFill>
          <a:blip r:embed="rId1"/>
          <a:srcRect l="9464" r="9464"/>
          <a:stretch>
            <a:fillRect/>
          </a:stretch>
        </p:blipFill>
        <p:spPr/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8200" y="934085"/>
            <a:ext cx="5105400" cy="2150110"/>
          </a:xfrm>
        </p:spPr>
        <p:txBody>
          <a:bodyPr/>
          <a:lstStyle/>
          <a:p>
            <a:r>
              <a:t>Каменное зодчество Древней Руси: введение в тему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838098" y="3180170"/>
            <a:ext cx="5551905" cy="1587500"/>
          </a:xfrm>
        </p:spPr>
        <p:txBody>
          <a:bodyPr/>
          <a:lstStyle/>
          <a:p>
            <a:r>
              <a:t>Каменное зодчество Древней Руси охватывает период с X по XIII века. Это время становления уникального архитектурного стиля, который вобрал в себя византийские и местные традиции.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Placeholder 1" descr="image.png"/>
          <p:cNvPicPr>
            <a:picLocks noGrp="1" noChangeAspect="1"/>
          </p:cNvPicPr>
          <p:nvPr>
            <p:ph type="pic" sz="quarter" idx="10"/>
          </p:nvPr>
        </p:nvPicPr>
        <p:blipFill>
          <a:blip r:embed="rId1"/>
          <a:srcRect l="9464" r="9464"/>
          <a:stretch>
            <a:fillRect/>
          </a:stretch>
        </p:blipFill>
        <p:spPr/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96610" y="1473200"/>
            <a:ext cx="5659755" cy="889000"/>
          </a:xfrm>
        </p:spPr>
        <p:txBody>
          <a:bodyPr/>
          <a:lstStyle/>
          <a:p>
            <a:r>
              <a:t>Десятинная церковь: первый каменный храм Киевской Руси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t>Десятинная церковь была построена в конце X века по указу князя Владимира Святославича.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t>Первый каменный храм на Руси стал центром христианства и символом новой эпохи в истории государства.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t>История создания собора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t>Построен в XI веке по указу князя Ярослава Мудрого.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Софийский собор в Киеве: архитектурное наследие Ярослава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t>Архитектурные особенности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t>Смешение византийского и древнерусского стилей в оформлении.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t>Культурное значение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t>Собор внесён в Список всемирного наследия ЮНЕСКО.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Placeholder 1" descr="C:/Users/User/Downloads/Saint_Sophia_Cathedral_in_Novgorod_pic1.pngSaint_Sophia_Cathedral_in_Novgorod_pic1"/>
          <p:cNvPicPr>
            <a:picLocks noGrp="1" noChangeAspect="1"/>
          </p:cNvPicPr>
          <p:nvPr>
            <p:ph type="pic" sz="quarter" idx="10"/>
          </p:nvPr>
        </p:nvPicPr>
        <p:blipFill>
          <a:blip r:embed="rId1"/>
          <a:srcRect l="19599" r="19599"/>
          <a:stretch>
            <a:fillRect/>
          </a:stretch>
        </p:blipFill>
        <p:spPr>
          <a:xfrm>
            <a:off x="449716" y="391886"/>
            <a:ext cx="4848225" cy="5980113"/>
          </a:xfrm>
        </p:spPr>
      </p:pic>
      <p:pic>
        <p:nvPicPr>
          <p:cNvPr id="3" name="Picture Placeholder 2" descr="image.png"/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 l="732" r="732"/>
          <a:stretch>
            <a:fillRect/>
          </a:stretch>
        </p:blipFill>
        <p:spPr/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Софийский собор в Новгороде: символ вечного величия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744210" y="2597150"/>
            <a:ext cx="2688590" cy="439420"/>
          </a:xfrm>
        </p:spPr>
        <p:txBody>
          <a:bodyPr/>
          <a:lstStyle/>
          <a:p>
            <a:r>
              <a:t>Историческая значимость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5744466" y="3085042"/>
            <a:ext cx="2688836" cy="689237"/>
          </a:xfrm>
        </p:spPr>
        <p:txBody>
          <a:bodyPr/>
          <a:lstStyle/>
          <a:p>
            <a:r>
              <a:t>Собор является одним из древнейших памятников архитектуры России.</a:t>
            </a:r>
          </a:p>
        </p:txBody>
      </p:sp>
      <p:pic>
        <p:nvPicPr>
          <p:cNvPr id="7" name="Picture Placeholder 6" descr="image.png"/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l="732" r="732"/>
          <a:stretch>
            <a:fillRect/>
          </a:stretch>
        </p:blipFill>
        <p:spPr/>
      </p:pic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8715375" y="2597150"/>
            <a:ext cx="2688590" cy="488950"/>
          </a:xfrm>
        </p:spPr>
        <p:txBody>
          <a:bodyPr/>
          <a:lstStyle/>
          <a:p>
            <a:r>
              <a:t>Архитектурные особенности</a:t>
            </a:r>
          </a:p>
        </p:txBody>
      </p:sp>
      <p:pic>
        <p:nvPicPr>
          <p:cNvPr id="9" name="Picture Placeholder 8" descr="image.png"/>
          <p:cNvPicPr>
            <a:picLocks noGrp="1" noChangeAspect="1"/>
          </p:cNvPicPr>
          <p:nvPr>
            <p:ph type="pic" sz="quarter" idx="17"/>
          </p:nvPr>
        </p:nvPicPr>
        <p:blipFill>
          <a:blip r:embed="rId4"/>
          <a:srcRect l="732" r="732"/>
          <a:stretch>
            <a:fillRect/>
          </a:stretch>
        </p:blipFill>
        <p:spPr/>
      </p:pic>
      <p:sp>
        <p:nvSpPr>
          <p:cNvPr id="10" name="Text Placeholder 9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t>Религиозное значение</a:t>
            </a:r>
          </a:p>
        </p:txBody>
      </p:sp>
      <p:pic>
        <p:nvPicPr>
          <p:cNvPr id="11" name="Picture Placeholder 10" descr="image.png"/>
          <p:cNvPicPr>
            <a:picLocks noGrp="1" noChangeAspect="1"/>
          </p:cNvPicPr>
          <p:nvPr>
            <p:ph type="pic" sz="quarter" idx="20"/>
          </p:nvPr>
        </p:nvPicPr>
        <p:blipFill>
          <a:blip r:embed="rId5"/>
          <a:srcRect l="732" r="732"/>
          <a:stretch>
            <a:fillRect/>
          </a:stretch>
        </p:blipFill>
        <p:spPr/>
      </p:pic>
      <p:sp>
        <p:nvSpPr>
          <p:cNvPr id="12" name="Text Placeholder 1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t>Культурное наследие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22"/>
          </p:nvPr>
        </p:nvSpPr>
        <p:spPr>
          <a:xfrm>
            <a:off x="8715262" y="3085583"/>
            <a:ext cx="2688836" cy="689237"/>
          </a:xfrm>
        </p:spPr>
        <p:txBody>
          <a:bodyPr/>
          <a:lstStyle/>
          <a:p>
            <a:r>
              <a:t>Уникальные купола и фрески делают собор неповторимым.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t>Собор сохраняет богатую историю Новгорода и его народа.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t>Это важный центр православной веры на протяжении веков.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Placeholder 1" descr="image.png"/>
          <p:cNvPicPr>
            <a:picLocks noGrp="1" noChangeAspect="1"/>
          </p:cNvPicPr>
          <p:nvPr>
            <p:ph type="pic" sz="quarter" idx="10"/>
          </p:nvPr>
        </p:nvPicPr>
        <p:blipFill>
          <a:blip r:embed="rId1"/>
          <a:srcRect l="9464" r="9464"/>
          <a:stretch>
            <a:fillRect/>
          </a:stretch>
        </p:blipFill>
        <p:spPr/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Сравнение Софийских соборов: Киев и Новгород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905510" y="2044700"/>
            <a:ext cx="2133600" cy="407035"/>
          </a:xfrm>
        </p:spPr>
        <p:txBody>
          <a:bodyPr/>
          <a:lstStyle/>
          <a:p>
            <a:r>
              <a:t>Архитектурный стиль и материалы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t>Киевский собор из камня, Новгородский из кирпича.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4063365" y="2044700"/>
            <a:ext cx="2133600" cy="407670"/>
          </a:xfrm>
        </p:spPr>
        <p:txBody>
          <a:bodyPr/>
          <a:lstStyle/>
          <a:p>
            <a:r>
              <a:t>Историческая значимость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t>Киевский собор основал Ярослав Мудрый, Новгородский — Владимир.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905510" y="4763770"/>
            <a:ext cx="5292090" cy="426085"/>
          </a:xfrm>
        </p:spPr>
        <p:txBody>
          <a:bodyPr/>
          <a:lstStyle/>
          <a:p>
            <a:r>
              <a:t>Влияние на культуру и искусство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6"/>
          </p:nvPr>
        </p:nvSpPr>
        <p:spPr>
          <a:xfrm>
            <a:off x="905766" y="5189855"/>
            <a:ext cx="5291243" cy="581628"/>
          </a:xfrm>
        </p:spPr>
        <p:txBody>
          <a:bodyPr/>
          <a:lstStyle/>
          <a:p>
            <a:r>
              <a:t>Оба собора — важные центры православного искусства.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Placeholder 1" descr="image.png"/>
          <p:cNvPicPr>
            <a:picLocks noGrp="1" noChangeAspect="1"/>
          </p:cNvPicPr>
          <p:nvPr>
            <p:ph type="pic" sz="quarter" idx="10"/>
          </p:nvPr>
        </p:nvPicPr>
        <p:blipFill>
          <a:blip r:embed="rId1"/>
          <a:srcRect t="43655" b="43655"/>
          <a:stretch>
            <a:fillRect/>
          </a:stretch>
        </p:blipFill>
        <p:spPr/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Заключение: значение каменного зодчества для Руси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7070090" y="4131310"/>
            <a:ext cx="2688590" cy="488950"/>
          </a:xfrm>
        </p:spPr>
        <p:txBody>
          <a:bodyPr/>
          <a:lstStyle/>
          <a:p>
            <a:r>
              <a:t>Укрепление государственной мощи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7070305" y="4619780"/>
            <a:ext cx="4054895" cy="368362"/>
          </a:xfrm>
        </p:spPr>
        <p:txBody>
          <a:bodyPr/>
          <a:lstStyle/>
          <a:p>
            <a:r>
              <a:t>Строительство укреплений способствовало защите и развитию.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2466340" y="3185795"/>
            <a:ext cx="2688590" cy="438150"/>
          </a:xfrm>
        </p:spPr>
        <p:txBody>
          <a:bodyPr/>
          <a:lstStyle/>
          <a:p>
            <a:r>
              <a:t>Символ культурного наследия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7"/>
          </p:nvPr>
        </p:nvSpPr>
        <p:spPr>
          <a:xfrm>
            <a:off x="1100455" y="3616325"/>
            <a:ext cx="4055110" cy="515620"/>
          </a:xfrm>
        </p:spPr>
        <p:txBody>
          <a:bodyPr/>
          <a:lstStyle/>
          <a:p>
            <a:r>
              <a:t>Каменное зодчество отражает культурные достижения Руси.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t>Влияние на архитектуру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9"/>
          </p:nvPr>
        </p:nvSpPr>
        <p:spPr>
          <a:xfrm>
            <a:off x="1100455" y="5292090"/>
            <a:ext cx="4055110" cy="546735"/>
          </a:xfrm>
        </p:spPr>
        <p:txBody>
          <a:bodyPr/>
          <a:lstStyle/>
          <a:p>
            <a:r>
              <a:t>Каменные сооружения повлияли на стиль последующих эпох.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1705</Words>
  <Application>WPS Presentation</Application>
  <PresentationFormat>Широкоэкранный</PresentationFormat>
  <Paragraphs>70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6" baseType="lpstr">
      <vt:lpstr>Arial</vt:lpstr>
      <vt:lpstr>SimSun</vt:lpstr>
      <vt:lpstr>Wingdings</vt:lpstr>
      <vt:lpstr>Inter</vt:lpstr>
      <vt:lpstr>Segoe Print</vt:lpstr>
      <vt:lpstr>Iner</vt:lpstr>
      <vt:lpstr>Calibri</vt:lpstr>
      <vt:lpstr>Microsoft YaHei</vt:lpstr>
      <vt:lpstr>Arial Unicode MS</vt:lpstr>
      <vt:lpstr>Тема Office</vt:lpstr>
      <vt:lpstr>Каменное зодчество Древней Руси: введение в тему</vt:lpstr>
      <vt:lpstr>Десятинная церковь: первый каменный храм Киевской Руси</vt:lpstr>
      <vt:lpstr>Софийский собор в Киеве: архитектурное наследие Ярослава</vt:lpstr>
      <vt:lpstr>Софийский собор в Новгороде: символ вечного величия</vt:lpstr>
      <vt:lpstr>Сравнение Софийских соборов: Киев и Новгород</vt:lpstr>
      <vt:lpstr>Заключение: значение каменного зодчества для Руси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Госпожа Староста</dc:creator>
  <cp:lastModifiedBy>User</cp:lastModifiedBy>
  <cp:revision>43</cp:revision>
  <dcterms:created xsi:type="dcterms:W3CDTF">2025-04-10T12:39:00Z</dcterms:created>
  <dcterms:modified xsi:type="dcterms:W3CDTF">2025-10-03T06:51:56Z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F8D389766075427BA1566828A75D420E_12</vt:lpwstr>
  </property>
  <property fmtid="{D5CDD505-2E9C-101B-9397-08002B2CF9AE}" pid="3" name="KSOProductBuildVer">
    <vt:lpwstr>1049-12.2.0.22549</vt:lpwstr>
  </property>
</Properties>
</file>

<file path=docProps/thumbnail.jpeg>
</file>